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3" r:id="rId1"/>
  </p:sldMasterIdLst>
  <p:notesMasterIdLst>
    <p:notesMasterId r:id="rId48"/>
  </p:notesMasterIdLst>
  <p:sldIdLst>
    <p:sldId id="274" r:id="rId2"/>
    <p:sldId id="294" r:id="rId3"/>
    <p:sldId id="275" r:id="rId4"/>
    <p:sldId id="259" r:id="rId5"/>
    <p:sldId id="258" r:id="rId6"/>
    <p:sldId id="263" r:id="rId7"/>
    <p:sldId id="277" r:id="rId8"/>
    <p:sldId id="278" r:id="rId9"/>
    <p:sldId id="287" r:id="rId10"/>
    <p:sldId id="280" r:id="rId11"/>
    <p:sldId id="285" r:id="rId12"/>
    <p:sldId id="284" r:id="rId13"/>
    <p:sldId id="267" r:id="rId14"/>
    <p:sldId id="260" r:id="rId15"/>
    <p:sldId id="262" r:id="rId16"/>
    <p:sldId id="265" r:id="rId17"/>
    <p:sldId id="266" r:id="rId18"/>
    <p:sldId id="256" r:id="rId19"/>
    <p:sldId id="286" r:id="rId20"/>
    <p:sldId id="257" r:id="rId21"/>
    <p:sldId id="273" r:id="rId22"/>
    <p:sldId id="296" r:id="rId23"/>
    <p:sldId id="302" r:id="rId24"/>
    <p:sldId id="298" r:id="rId25"/>
    <p:sldId id="299" r:id="rId26"/>
    <p:sldId id="297" r:id="rId27"/>
    <p:sldId id="300" r:id="rId28"/>
    <p:sldId id="301" r:id="rId29"/>
    <p:sldId id="303" r:id="rId30"/>
    <p:sldId id="304" r:id="rId31"/>
    <p:sldId id="305" r:id="rId32"/>
    <p:sldId id="306" r:id="rId33"/>
    <p:sldId id="307" r:id="rId34"/>
    <p:sldId id="309" r:id="rId35"/>
    <p:sldId id="308" r:id="rId36"/>
    <p:sldId id="311" r:id="rId37"/>
    <p:sldId id="264" r:id="rId38"/>
    <p:sldId id="272" r:id="rId39"/>
    <p:sldId id="312" r:id="rId40"/>
    <p:sldId id="315" r:id="rId41"/>
    <p:sldId id="313" r:id="rId42"/>
    <p:sldId id="268" r:id="rId43"/>
    <p:sldId id="316" r:id="rId44"/>
    <p:sldId id="310" r:id="rId45"/>
    <p:sldId id="318" r:id="rId46"/>
    <p:sldId id="31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hurrathul Alain Syeda" initials="KAS" lastIdx="1" clrIdx="0">
    <p:extLst>
      <p:ext uri="{19B8F6BF-5375-455C-9EA6-DF929625EA0E}">
        <p15:presenceInfo xmlns:p15="http://schemas.microsoft.com/office/powerpoint/2012/main" userId="S-1-5-21-4105421788-2902911947-472432340-11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87" autoAdjust="0"/>
    <p:restoredTop sz="94660"/>
  </p:normalViewPr>
  <p:slideViewPr>
    <p:cSldViewPr snapToGrid="0">
      <p:cViewPr varScale="1">
        <p:scale>
          <a:sx n="56" d="100"/>
          <a:sy n="56" d="100"/>
        </p:scale>
        <p:origin x="677" y="4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3" d="100"/>
          <a:sy n="93" d="100"/>
        </p:scale>
        <p:origin x="298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2-10T15:33:53.616" idx="1">
    <p:pos x="5675" y="1150"/>
    <p:text/>
    <p:extLst>
      <p:ext uri="{C676402C-5697-4E1C-873F-D02D1690AC5C}">
        <p15:threadingInfo xmlns:p15="http://schemas.microsoft.com/office/powerpoint/2012/main" timeZoneBias="-660"/>
      </p:ext>
    </p:extLst>
  </p:cm>
</p:cmLst>
</file>

<file path=ppt/diagrams/_rels/data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6BDAF3-8AEF-4414-8823-6C162948EC87}" type="doc">
      <dgm:prSet loTypeId="urn:microsoft.com/office/officeart/2016/7/layout/RepeatingBendingProcessNew" loCatId="process" qsTypeId="urn:microsoft.com/office/officeart/2005/8/quickstyle/simple1" qsCatId="simple" csTypeId="urn:microsoft.com/office/officeart/2005/8/colors/accent2_2" csCatId="accent2" phldr="1"/>
      <dgm:spPr/>
      <dgm:t>
        <a:bodyPr/>
        <a:lstStyle/>
        <a:p>
          <a:endParaRPr lang="en-US"/>
        </a:p>
      </dgm:t>
    </dgm:pt>
    <dgm:pt modelId="{F66A6036-C763-4405-9EE0-EC734B593548}">
      <dgm:prSet/>
      <dgm:spPr/>
      <dgm:t>
        <a:bodyPr/>
        <a:lstStyle/>
        <a:p>
          <a:r>
            <a:rPr lang="en-AU" dirty="0"/>
            <a:t>Selection of the resources is principally undertaken by the managing panel  , academic staff and the librarian  to ensure that material is relevant to the Al - Iman college teaching and learning ethos. </a:t>
          </a:r>
          <a:endParaRPr lang="en-US" dirty="0"/>
        </a:p>
      </dgm:t>
    </dgm:pt>
    <dgm:pt modelId="{75AB628A-25B8-4DC1-9085-A12B6164DD92}" type="parTrans" cxnId="{19ADB25E-E77D-4333-89DE-CF57939C021A}">
      <dgm:prSet/>
      <dgm:spPr/>
      <dgm:t>
        <a:bodyPr/>
        <a:lstStyle/>
        <a:p>
          <a:endParaRPr lang="en-US"/>
        </a:p>
      </dgm:t>
    </dgm:pt>
    <dgm:pt modelId="{E56DC9BD-62BB-44E2-98B6-2D81AE0C5F32}" type="sibTrans" cxnId="{19ADB25E-E77D-4333-89DE-CF57939C021A}">
      <dgm:prSet/>
      <dgm:spPr/>
      <dgm:t>
        <a:bodyPr/>
        <a:lstStyle/>
        <a:p>
          <a:endParaRPr lang="en-US" dirty="0"/>
        </a:p>
      </dgm:t>
    </dgm:pt>
    <dgm:pt modelId="{5AE769C7-F2A7-4ECA-B230-FEBF9A654656}">
      <dgm:prSet/>
      <dgm:spPr/>
      <dgm:t>
        <a:bodyPr/>
        <a:lstStyle/>
        <a:p>
          <a:r>
            <a:rPr lang="en-AU" dirty="0"/>
            <a:t>The acquisition of the resources are coordinated and managed in the most cost-effective manner across the curriculum and library system.</a:t>
          </a:r>
          <a:endParaRPr lang="en-US" dirty="0"/>
        </a:p>
      </dgm:t>
    </dgm:pt>
    <dgm:pt modelId="{1A945243-6AF8-4FDB-938E-D88FFED8DB68}" type="parTrans" cxnId="{1380DA70-2B5A-4490-AD4B-64374D19E197}">
      <dgm:prSet/>
      <dgm:spPr/>
      <dgm:t>
        <a:bodyPr/>
        <a:lstStyle/>
        <a:p>
          <a:endParaRPr lang="en-US"/>
        </a:p>
      </dgm:t>
    </dgm:pt>
    <dgm:pt modelId="{0F1DEFBB-9870-46F3-924C-3F3753947D51}" type="sibTrans" cxnId="{1380DA70-2B5A-4490-AD4B-64374D19E197}">
      <dgm:prSet/>
      <dgm:spPr/>
      <dgm:t>
        <a:bodyPr/>
        <a:lstStyle/>
        <a:p>
          <a:endParaRPr lang="en-US" dirty="0"/>
        </a:p>
      </dgm:t>
    </dgm:pt>
    <dgm:pt modelId="{C32EB22A-1A1D-441B-9B09-006EB8234A79}">
      <dgm:prSet/>
      <dgm:spPr/>
      <dgm:t>
        <a:bodyPr/>
        <a:lstStyle/>
        <a:p>
          <a:r>
            <a:rPr lang="en-AU" dirty="0"/>
            <a:t>The first priority for the acquisitions budget is the provision of access to texts prescribed for courses offered by Al Iman college. </a:t>
          </a:r>
          <a:endParaRPr lang="en-US" dirty="0"/>
        </a:p>
      </dgm:t>
    </dgm:pt>
    <dgm:pt modelId="{D8437222-3E55-49EE-B3F7-8DEBBFACC5DB}" type="parTrans" cxnId="{39F499BE-999E-4DB0-889F-7D5ABBF8F4FC}">
      <dgm:prSet/>
      <dgm:spPr/>
      <dgm:t>
        <a:bodyPr/>
        <a:lstStyle/>
        <a:p>
          <a:endParaRPr lang="en-US"/>
        </a:p>
      </dgm:t>
    </dgm:pt>
    <dgm:pt modelId="{FB03BD2A-E574-43C2-974C-CE53B4038EAE}" type="sibTrans" cxnId="{39F499BE-999E-4DB0-889F-7D5ABBF8F4FC}">
      <dgm:prSet/>
      <dgm:spPr/>
      <dgm:t>
        <a:bodyPr/>
        <a:lstStyle/>
        <a:p>
          <a:endParaRPr lang="en-US" dirty="0"/>
        </a:p>
      </dgm:t>
    </dgm:pt>
    <dgm:pt modelId="{28F1CA43-0BB4-42C3-9ED1-8D3E7EB9F24A}">
      <dgm:prSet/>
      <dgm:spPr/>
      <dgm:t>
        <a:bodyPr/>
        <a:lstStyle/>
        <a:p>
          <a:r>
            <a:rPr lang="en-AU" dirty="0"/>
            <a:t>AL–Iman college library is enriched with scholarly / Uloom Deen books housed within the library. </a:t>
          </a:r>
          <a:endParaRPr lang="en-US" dirty="0"/>
        </a:p>
      </dgm:t>
    </dgm:pt>
    <dgm:pt modelId="{A97B679E-AFDE-43F8-BFC8-F9877861BED2}" type="parTrans" cxnId="{FD1C9DDF-4860-4C12-B418-2FE8424C514C}">
      <dgm:prSet/>
      <dgm:spPr/>
      <dgm:t>
        <a:bodyPr/>
        <a:lstStyle/>
        <a:p>
          <a:endParaRPr lang="en-US"/>
        </a:p>
      </dgm:t>
    </dgm:pt>
    <dgm:pt modelId="{05498C87-2B00-45DC-A30E-9A29BE461C53}" type="sibTrans" cxnId="{FD1C9DDF-4860-4C12-B418-2FE8424C514C}">
      <dgm:prSet/>
      <dgm:spPr/>
      <dgm:t>
        <a:bodyPr/>
        <a:lstStyle/>
        <a:p>
          <a:endParaRPr lang="en-US"/>
        </a:p>
      </dgm:t>
    </dgm:pt>
    <dgm:pt modelId="{4B451CEB-FE5C-416E-B454-0D86FD615AA6}" type="pres">
      <dgm:prSet presAssocID="{C96BDAF3-8AEF-4414-8823-6C162948EC87}" presName="Name0" presStyleCnt="0">
        <dgm:presLayoutVars>
          <dgm:dir/>
          <dgm:resizeHandles val="exact"/>
        </dgm:presLayoutVars>
      </dgm:prSet>
      <dgm:spPr/>
    </dgm:pt>
    <dgm:pt modelId="{785B0585-0A0B-4D07-BB3B-A4ACFC788447}" type="pres">
      <dgm:prSet presAssocID="{F66A6036-C763-4405-9EE0-EC734B593548}" presName="node" presStyleLbl="node1" presStyleIdx="0" presStyleCnt="4">
        <dgm:presLayoutVars>
          <dgm:bulletEnabled val="1"/>
        </dgm:presLayoutVars>
      </dgm:prSet>
      <dgm:spPr/>
    </dgm:pt>
    <dgm:pt modelId="{D263628E-6B40-4B98-9DCE-0F4D91F2DFFB}" type="pres">
      <dgm:prSet presAssocID="{E56DC9BD-62BB-44E2-98B6-2D81AE0C5F32}" presName="sibTrans" presStyleLbl="sibTrans1D1" presStyleIdx="0" presStyleCnt="3"/>
      <dgm:spPr/>
    </dgm:pt>
    <dgm:pt modelId="{BC37F19E-7F82-4D76-89F7-1135FE5F30E3}" type="pres">
      <dgm:prSet presAssocID="{E56DC9BD-62BB-44E2-98B6-2D81AE0C5F32}" presName="connectorText" presStyleLbl="sibTrans1D1" presStyleIdx="0" presStyleCnt="3"/>
      <dgm:spPr/>
    </dgm:pt>
    <dgm:pt modelId="{B35F41CB-89A7-47B4-BAF6-C13B7333E64A}" type="pres">
      <dgm:prSet presAssocID="{5AE769C7-F2A7-4ECA-B230-FEBF9A654656}" presName="node" presStyleLbl="node1" presStyleIdx="1" presStyleCnt="4">
        <dgm:presLayoutVars>
          <dgm:bulletEnabled val="1"/>
        </dgm:presLayoutVars>
      </dgm:prSet>
      <dgm:spPr/>
    </dgm:pt>
    <dgm:pt modelId="{0D7472D1-B212-4DBC-BA22-8CCA12A38CA1}" type="pres">
      <dgm:prSet presAssocID="{0F1DEFBB-9870-46F3-924C-3F3753947D51}" presName="sibTrans" presStyleLbl="sibTrans1D1" presStyleIdx="1" presStyleCnt="3"/>
      <dgm:spPr/>
    </dgm:pt>
    <dgm:pt modelId="{7DDD9374-00B5-4678-89C8-DB05CAA3ED26}" type="pres">
      <dgm:prSet presAssocID="{0F1DEFBB-9870-46F3-924C-3F3753947D51}" presName="connectorText" presStyleLbl="sibTrans1D1" presStyleIdx="1" presStyleCnt="3"/>
      <dgm:spPr/>
    </dgm:pt>
    <dgm:pt modelId="{7C1C0427-0C92-45A4-AB24-1552B324C626}" type="pres">
      <dgm:prSet presAssocID="{C32EB22A-1A1D-441B-9B09-006EB8234A79}" presName="node" presStyleLbl="node1" presStyleIdx="2" presStyleCnt="4">
        <dgm:presLayoutVars>
          <dgm:bulletEnabled val="1"/>
        </dgm:presLayoutVars>
      </dgm:prSet>
      <dgm:spPr/>
    </dgm:pt>
    <dgm:pt modelId="{B7572184-2832-4BCC-87CF-83C3C6AABA9D}" type="pres">
      <dgm:prSet presAssocID="{FB03BD2A-E574-43C2-974C-CE53B4038EAE}" presName="sibTrans" presStyleLbl="sibTrans1D1" presStyleIdx="2" presStyleCnt="3"/>
      <dgm:spPr/>
    </dgm:pt>
    <dgm:pt modelId="{C57D9ACE-FCD5-4DF0-B0B2-6A84B3D6CAB1}" type="pres">
      <dgm:prSet presAssocID="{FB03BD2A-E574-43C2-974C-CE53B4038EAE}" presName="connectorText" presStyleLbl="sibTrans1D1" presStyleIdx="2" presStyleCnt="3"/>
      <dgm:spPr/>
    </dgm:pt>
    <dgm:pt modelId="{184DFA70-CBED-47C4-9123-B3A9C5CAEC52}" type="pres">
      <dgm:prSet presAssocID="{28F1CA43-0BB4-42C3-9ED1-8D3E7EB9F24A}" presName="node" presStyleLbl="node1" presStyleIdx="3" presStyleCnt="4">
        <dgm:presLayoutVars>
          <dgm:bulletEnabled val="1"/>
        </dgm:presLayoutVars>
      </dgm:prSet>
      <dgm:spPr/>
    </dgm:pt>
  </dgm:ptLst>
  <dgm:cxnLst>
    <dgm:cxn modelId="{CE5BC910-AD30-45CE-8C3B-17F85E6BEEFD}" type="presOf" srcId="{FB03BD2A-E574-43C2-974C-CE53B4038EAE}" destId="{B7572184-2832-4BCC-87CF-83C3C6AABA9D}" srcOrd="0" destOrd="0" presId="urn:microsoft.com/office/officeart/2016/7/layout/RepeatingBendingProcessNew"/>
    <dgm:cxn modelId="{BBEE6513-C3DF-4CB3-85CB-DC1729C70A56}" type="presOf" srcId="{5AE769C7-F2A7-4ECA-B230-FEBF9A654656}" destId="{B35F41CB-89A7-47B4-BAF6-C13B7333E64A}" srcOrd="0" destOrd="0" presId="urn:microsoft.com/office/officeart/2016/7/layout/RepeatingBendingProcessNew"/>
    <dgm:cxn modelId="{289D0124-275F-4B29-979B-6F7B406BD96F}" type="presOf" srcId="{0F1DEFBB-9870-46F3-924C-3F3753947D51}" destId="{7DDD9374-00B5-4678-89C8-DB05CAA3ED26}" srcOrd="1" destOrd="0" presId="urn:microsoft.com/office/officeart/2016/7/layout/RepeatingBendingProcessNew"/>
    <dgm:cxn modelId="{19ADB25E-E77D-4333-89DE-CF57939C021A}" srcId="{C96BDAF3-8AEF-4414-8823-6C162948EC87}" destId="{F66A6036-C763-4405-9EE0-EC734B593548}" srcOrd="0" destOrd="0" parTransId="{75AB628A-25B8-4DC1-9085-A12B6164DD92}" sibTransId="{E56DC9BD-62BB-44E2-98B6-2D81AE0C5F32}"/>
    <dgm:cxn modelId="{1380DA70-2B5A-4490-AD4B-64374D19E197}" srcId="{C96BDAF3-8AEF-4414-8823-6C162948EC87}" destId="{5AE769C7-F2A7-4ECA-B230-FEBF9A654656}" srcOrd="1" destOrd="0" parTransId="{1A945243-6AF8-4FDB-938E-D88FFED8DB68}" sibTransId="{0F1DEFBB-9870-46F3-924C-3F3753947D51}"/>
    <dgm:cxn modelId="{7929F551-BB6A-4744-9FE7-7EDA944C1206}" type="presOf" srcId="{E56DC9BD-62BB-44E2-98B6-2D81AE0C5F32}" destId="{BC37F19E-7F82-4D76-89F7-1135FE5F30E3}" srcOrd="1" destOrd="0" presId="urn:microsoft.com/office/officeart/2016/7/layout/RepeatingBendingProcessNew"/>
    <dgm:cxn modelId="{2D285053-FFE9-4639-B51C-DCC5DCE9C9CF}" type="presOf" srcId="{C96BDAF3-8AEF-4414-8823-6C162948EC87}" destId="{4B451CEB-FE5C-416E-B454-0D86FD615AA6}" srcOrd="0" destOrd="0" presId="urn:microsoft.com/office/officeart/2016/7/layout/RepeatingBendingProcessNew"/>
    <dgm:cxn modelId="{DE8A4B54-7C62-4D5A-85DA-4EEA54A62FF6}" type="presOf" srcId="{E56DC9BD-62BB-44E2-98B6-2D81AE0C5F32}" destId="{D263628E-6B40-4B98-9DCE-0F4D91F2DFFB}" srcOrd="0" destOrd="0" presId="urn:microsoft.com/office/officeart/2016/7/layout/RepeatingBendingProcessNew"/>
    <dgm:cxn modelId="{F772C979-25F3-4CA1-8063-9290FBF5063C}" type="presOf" srcId="{28F1CA43-0BB4-42C3-9ED1-8D3E7EB9F24A}" destId="{184DFA70-CBED-47C4-9123-B3A9C5CAEC52}" srcOrd="0" destOrd="0" presId="urn:microsoft.com/office/officeart/2016/7/layout/RepeatingBendingProcessNew"/>
    <dgm:cxn modelId="{2018C798-5E98-4CD5-A938-85328C439C5D}" type="presOf" srcId="{FB03BD2A-E574-43C2-974C-CE53B4038EAE}" destId="{C57D9ACE-FCD5-4DF0-B0B2-6A84B3D6CAB1}" srcOrd="1" destOrd="0" presId="urn:microsoft.com/office/officeart/2016/7/layout/RepeatingBendingProcessNew"/>
    <dgm:cxn modelId="{C3AAB09D-D048-4CB2-9CD4-E0350935560A}" type="presOf" srcId="{0F1DEFBB-9870-46F3-924C-3F3753947D51}" destId="{0D7472D1-B212-4DBC-BA22-8CCA12A38CA1}" srcOrd="0" destOrd="0" presId="urn:microsoft.com/office/officeart/2016/7/layout/RepeatingBendingProcessNew"/>
    <dgm:cxn modelId="{39F499BE-999E-4DB0-889F-7D5ABBF8F4FC}" srcId="{C96BDAF3-8AEF-4414-8823-6C162948EC87}" destId="{C32EB22A-1A1D-441B-9B09-006EB8234A79}" srcOrd="2" destOrd="0" parTransId="{D8437222-3E55-49EE-B3F7-8DEBBFACC5DB}" sibTransId="{FB03BD2A-E574-43C2-974C-CE53B4038EAE}"/>
    <dgm:cxn modelId="{1EC28ED8-7290-4DF5-9992-39A12704CA22}" type="presOf" srcId="{F66A6036-C763-4405-9EE0-EC734B593548}" destId="{785B0585-0A0B-4D07-BB3B-A4ACFC788447}" srcOrd="0" destOrd="0" presId="urn:microsoft.com/office/officeart/2016/7/layout/RepeatingBendingProcessNew"/>
    <dgm:cxn modelId="{FD1C9DDF-4860-4C12-B418-2FE8424C514C}" srcId="{C96BDAF3-8AEF-4414-8823-6C162948EC87}" destId="{28F1CA43-0BB4-42C3-9ED1-8D3E7EB9F24A}" srcOrd="3" destOrd="0" parTransId="{A97B679E-AFDE-43F8-BFC8-F9877861BED2}" sibTransId="{05498C87-2B00-45DC-A30E-9A29BE461C53}"/>
    <dgm:cxn modelId="{BAAE52FA-35A8-4CD6-8829-13D96F04AEAD}" type="presOf" srcId="{C32EB22A-1A1D-441B-9B09-006EB8234A79}" destId="{7C1C0427-0C92-45A4-AB24-1552B324C626}" srcOrd="0" destOrd="0" presId="urn:microsoft.com/office/officeart/2016/7/layout/RepeatingBendingProcessNew"/>
    <dgm:cxn modelId="{90EC9385-6021-4185-B30C-A5C225D773FC}" type="presParOf" srcId="{4B451CEB-FE5C-416E-B454-0D86FD615AA6}" destId="{785B0585-0A0B-4D07-BB3B-A4ACFC788447}" srcOrd="0" destOrd="0" presId="urn:microsoft.com/office/officeart/2016/7/layout/RepeatingBendingProcessNew"/>
    <dgm:cxn modelId="{DBF66C6D-8225-458B-BB82-FFE56863A260}" type="presParOf" srcId="{4B451CEB-FE5C-416E-B454-0D86FD615AA6}" destId="{D263628E-6B40-4B98-9DCE-0F4D91F2DFFB}" srcOrd="1" destOrd="0" presId="urn:microsoft.com/office/officeart/2016/7/layout/RepeatingBendingProcessNew"/>
    <dgm:cxn modelId="{8C9059D9-3491-4524-94DC-DF84F5E47AB5}" type="presParOf" srcId="{D263628E-6B40-4B98-9DCE-0F4D91F2DFFB}" destId="{BC37F19E-7F82-4D76-89F7-1135FE5F30E3}" srcOrd="0" destOrd="0" presId="urn:microsoft.com/office/officeart/2016/7/layout/RepeatingBendingProcessNew"/>
    <dgm:cxn modelId="{2377C26F-D244-416E-905D-5204632A7682}" type="presParOf" srcId="{4B451CEB-FE5C-416E-B454-0D86FD615AA6}" destId="{B35F41CB-89A7-47B4-BAF6-C13B7333E64A}" srcOrd="2" destOrd="0" presId="urn:microsoft.com/office/officeart/2016/7/layout/RepeatingBendingProcessNew"/>
    <dgm:cxn modelId="{10063DB3-3C2D-4D43-8783-70BD54F5C490}" type="presParOf" srcId="{4B451CEB-FE5C-416E-B454-0D86FD615AA6}" destId="{0D7472D1-B212-4DBC-BA22-8CCA12A38CA1}" srcOrd="3" destOrd="0" presId="urn:microsoft.com/office/officeart/2016/7/layout/RepeatingBendingProcessNew"/>
    <dgm:cxn modelId="{2884B32F-C769-4AB1-A183-B4FA06369908}" type="presParOf" srcId="{0D7472D1-B212-4DBC-BA22-8CCA12A38CA1}" destId="{7DDD9374-00B5-4678-89C8-DB05CAA3ED26}" srcOrd="0" destOrd="0" presId="urn:microsoft.com/office/officeart/2016/7/layout/RepeatingBendingProcessNew"/>
    <dgm:cxn modelId="{BE4F8851-3258-4B20-8D05-ED855802EEA7}" type="presParOf" srcId="{4B451CEB-FE5C-416E-B454-0D86FD615AA6}" destId="{7C1C0427-0C92-45A4-AB24-1552B324C626}" srcOrd="4" destOrd="0" presId="urn:microsoft.com/office/officeart/2016/7/layout/RepeatingBendingProcessNew"/>
    <dgm:cxn modelId="{34D4FCAA-3AC9-49DE-BB47-2323CF9A075C}" type="presParOf" srcId="{4B451CEB-FE5C-416E-B454-0D86FD615AA6}" destId="{B7572184-2832-4BCC-87CF-83C3C6AABA9D}" srcOrd="5" destOrd="0" presId="urn:microsoft.com/office/officeart/2016/7/layout/RepeatingBendingProcessNew"/>
    <dgm:cxn modelId="{AD772CDC-ED99-4A45-B376-C39275F0823D}" type="presParOf" srcId="{B7572184-2832-4BCC-87CF-83C3C6AABA9D}" destId="{C57D9ACE-FCD5-4DF0-B0B2-6A84B3D6CAB1}" srcOrd="0" destOrd="0" presId="urn:microsoft.com/office/officeart/2016/7/layout/RepeatingBendingProcessNew"/>
    <dgm:cxn modelId="{9AFE879A-BF20-43BB-9339-CE0F739D8368}" type="presParOf" srcId="{4B451CEB-FE5C-416E-B454-0D86FD615AA6}" destId="{184DFA70-CBED-47C4-9123-B3A9C5CAEC52}" srcOrd="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329E31-9A79-47E7-9164-E7C5B885804D}" type="doc">
      <dgm:prSet loTypeId="urn:microsoft.com/office/officeart/2005/8/layout/vProcess5" loCatId="process" qsTypeId="urn:microsoft.com/office/officeart/2005/8/quickstyle/simple4" qsCatId="simple" csTypeId="urn:microsoft.com/office/officeart/2005/8/colors/accent3_2" csCatId="accent3" phldr="1"/>
      <dgm:spPr/>
      <dgm:t>
        <a:bodyPr/>
        <a:lstStyle/>
        <a:p>
          <a:endParaRPr lang="en-US"/>
        </a:p>
      </dgm:t>
    </dgm:pt>
    <dgm:pt modelId="{48AB1BAF-A12A-4663-AD9E-7FA6A4867BF9}">
      <dgm:prSet/>
      <dgm:spPr/>
      <dgm:t>
        <a:bodyPr/>
        <a:lstStyle/>
        <a:p>
          <a:r>
            <a:rPr lang="en-AU" dirty="0"/>
            <a:t>Teacher select book based on students  cognitive levels . Students are given books everyday to read , return and reborrow.</a:t>
          </a:r>
          <a:endParaRPr lang="en-US" dirty="0"/>
        </a:p>
      </dgm:t>
    </dgm:pt>
    <dgm:pt modelId="{F7C50CB7-F682-4BDB-89EC-88FA49ABBC65}" type="parTrans" cxnId="{180EB5A9-8A63-42A4-A30D-95D5096C08F0}">
      <dgm:prSet/>
      <dgm:spPr/>
      <dgm:t>
        <a:bodyPr/>
        <a:lstStyle/>
        <a:p>
          <a:endParaRPr lang="en-US"/>
        </a:p>
      </dgm:t>
    </dgm:pt>
    <dgm:pt modelId="{572706A3-4B94-40A2-97FF-7F4B91A16153}" type="sibTrans" cxnId="{180EB5A9-8A63-42A4-A30D-95D5096C08F0}">
      <dgm:prSet phldrT="01" phldr="0"/>
      <dgm:spPr/>
      <dgm:t>
        <a:bodyPr/>
        <a:lstStyle/>
        <a:p>
          <a:endParaRPr lang="en-US" dirty="0"/>
        </a:p>
      </dgm:t>
    </dgm:pt>
    <dgm:pt modelId="{22A9BFA3-3212-4CA1-9FC0-4E8A899E4F7B}">
      <dgm:prSet/>
      <dgm:spPr/>
      <dgm:t>
        <a:bodyPr/>
        <a:lstStyle/>
        <a:p>
          <a:r>
            <a:rPr lang="en-AU" dirty="0"/>
            <a:t>Students are also encouraged to use the library resources for research from Fiction, Non-Fiction , curriculum and Islamic Studies .</a:t>
          </a:r>
          <a:endParaRPr lang="en-US" dirty="0"/>
        </a:p>
      </dgm:t>
    </dgm:pt>
    <dgm:pt modelId="{43B7AC05-C17F-4954-B24D-885061BDD283}" type="parTrans" cxnId="{1EF67F0A-4F5D-40A5-BCEC-C655F64B3CC2}">
      <dgm:prSet/>
      <dgm:spPr/>
      <dgm:t>
        <a:bodyPr/>
        <a:lstStyle/>
        <a:p>
          <a:endParaRPr lang="en-US"/>
        </a:p>
      </dgm:t>
    </dgm:pt>
    <dgm:pt modelId="{431A8B27-43EA-4582-B5B3-623DFA380F49}" type="sibTrans" cxnId="{1EF67F0A-4F5D-40A5-BCEC-C655F64B3CC2}">
      <dgm:prSet phldrT="02" phldr="0"/>
      <dgm:spPr/>
      <dgm:t>
        <a:bodyPr/>
        <a:lstStyle/>
        <a:p>
          <a:endParaRPr lang="en-US" dirty="0"/>
        </a:p>
      </dgm:t>
    </dgm:pt>
    <dgm:pt modelId="{6738F1B9-1D06-4930-9AEE-D4A30D52EEDF}">
      <dgm:prSet/>
      <dgm:spPr/>
      <dgm:t>
        <a:bodyPr/>
        <a:lstStyle/>
        <a:p>
          <a:r>
            <a:rPr lang="en-AU" dirty="0"/>
            <a:t>The Management at Al- Iman college tries its best to procure books based on the student's interest .</a:t>
          </a:r>
          <a:endParaRPr lang="en-US" dirty="0"/>
        </a:p>
      </dgm:t>
    </dgm:pt>
    <dgm:pt modelId="{73E3FD30-ADA6-447C-9440-F77E1BABA025}" type="parTrans" cxnId="{B7BA4D02-405E-48D9-A15B-60AF38723AE2}">
      <dgm:prSet/>
      <dgm:spPr/>
      <dgm:t>
        <a:bodyPr/>
        <a:lstStyle/>
        <a:p>
          <a:endParaRPr lang="en-US"/>
        </a:p>
      </dgm:t>
    </dgm:pt>
    <dgm:pt modelId="{EA455FFD-BC9B-45DF-A166-A219B68D62FB}" type="sibTrans" cxnId="{B7BA4D02-405E-48D9-A15B-60AF38723AE2}">
      <dgm:prSet phldrT="03" phldr="0"/>
      <dgm:spPr/>
      <dgm:t>
        <a:bodyPr/>
        <a:lstStyle/>
        <a:p>
          <a:endParaRPr lang="en-US" dirty="0"/>
        </a:p>
      </dgm:t>
    </dgm:pt>
    <dgm:pt modelId="{7C4269D2-58C5-4CB2-AC73-6ED3274F070A}" type="pres">
      <dgm:prSet presAssocID="{45329E31-9A79-47E7-9164-E7C5B885804D}" presName="outerComposite" presStyleCnt="0">
        <dgm:presLayoutVars>
          <dgm:chMax val="5"/>
          <dgm:dir/>
          <dgm:resizeHandles val="exact"/>
        </dgm:presLayoutVars>
      </dgm:prSet>
      <dgm:spPr/>
    </dgm:pt>
    <dgm:pt modelId="{5B20177A-F76D-4024-8E97-4BA1233CFD93}" type="pres">
      <dgm:prSet presAssocID="{45329E31-9A79-47E7-9164-E7C5B885804D}" presName="dummyMaxCanvas" presStyleCnt="0">
        <dgm:presLayoutVars/>
      </dgm:prSet>
      <dgm:spPr/>
    </dgm:pt>
    <dgm:pt modelId="{E2CE67D9-79B3-4A5B-86A4-46C59DDF442D}" type="pres">
      <dgm:prSet presAssocID="{45329E31-9A79-47E7-9164-E7C5B885804D}" presName="ThreeNodes_1" presStyleLbl="node1" presStyleIdx="0" presStyleCnt="3">
        <dgm:presLayoutVars>
          <dgm:bulletEnabled val="1"/>
        </dgm:presLayoutVars>
      </dgm:prSet>
      <dgm:spPr/>
    </dgm:pt>
    <dgm:pt modelId="{DEAFABDC-0728-4B6E-97A3-D0456EB7FD8E}" type="pres">
      <dgm:prSet presAssocID="{45329E31-9A79-47E7-9164-E7C5B885804D}" presName="ThreeNodes_2" presStyleLbl="node1" presStyleIdx="1" presStyleCnt="3">
        <dgm:presLayoutVars>
          <dgm:bulletEnabled val="1"/>
        </dgm:presLayoutVars>
      </dgm:prSet>
      <dgm:spPr/>
    </dgm:pt>
    <dgm:pt modelId="{8D321508-3B50-4D8B-9577-8DF341D9C68E}" type="pres">
      <dgm:prSet presAssocID="{45329E31-9A79-47E7-9164-E7C5B885804D}" presName="ThreeNodes_3" presStyleLbl="node1" presStyleIdx="2" presStyleCnt="3">
        <dgm:presLayoutVars>
          <dgm:bulletEnabled val="1"/>
        </dgm:presLayoutVars>
      </dgm:prSet>
      <dgm:spPr/>
    </dgm:pt>
    <dgm:pt modelId="{EC327081-D7B0-42FB-87DD-52150C539EDD}" type="pres">
      <dgm:prSet presAssocID="{45329E31-9A79-47E7-9164-E7C5B885804D}" presName="ThreeConn_1-2" presStyleLbl="fgAccFollowNode1" presStyleIdx="0" presStyleCnt="2">
        <dgm:presLayoutVars>
          <dgm:bulletEnabled val="1"/>
        </dgm:presLayoutVars>
      </dgm:prSet>
      <dgm:spPr/>
    </dgm:pt>
    <dgm:pt modelId="{0FE3370E-3854-4437-B1D5-C3944A915934}" type="pres">
      <dgm:prSet presAssocID="{45329E31-9A79-47E7-9164-E7C5B885804D}" presName="ThreeConn_2-3" presStyleLbl="fgAccFollowNode1" presStyleIdx="1" presStyleCnt="2">
        <dgm:presLayoutVars>
          <dgm:bulletEnabled val="1"/>
        </dgm:presLayoutVars>
      </dgm:prSet>
      <dgm:spPr/>
    </dgm:pt>
    <dgm:pt modelId="{DF6B205B-DE75-4BF5-AC30-B859E5DD64A6}" type="pres">
      <dgm:prSet presAssocID="{45329E31-9A79-47E7-9164-E7C5B885804D}" presName="ThreeNodes_1_text" presStyleLbl="node1" presStyleIdx="2" presStyleCnt="3">
        <dgm:presLayoutVars>
          <dgm:bulletEnabled val="1"/>
        </dgm:presLayoutVars>
      </dgm:prSet>
      <dgm:spPr/>
    </dgm:pt>
    <dgm:pt modelId="{F85AFDD2-A1D6-46CD-9B89-3CAAE1A8C15E}" type="pres">
      <dgm:prSet presAssocID="{45329E31-9A79-47E7-9164-E7C5B885804D}" presName="ThreeNodes_2_text" presStyleLbl="node1" presStyleIdx="2" presStyleCnt="3">
        <dgm:presLayoutVars>
          <dgm:bulletEnabled val="1"/>
        </dgm:presLayoutVars>
      </dgm:prSet>
      <dgm:spPr/>
    </dgm:pt>
    <dgm:pt modelId="{FAAE57D6-D7C4-432E-99E3-5AE6EAE3C71D}" type="pres">
      <dgm:prSet presAssocID="{45329E31-9A79-47E7-9164-E7C5B885804D}" presName="ThreeNodes_3_text" presStyleLbl="node1" presStyleIdx="2" presStyleCnt="3">
        <dgm:presLayoutVars>
          <dgm:bulletEnabled val="1"/>
        </dgm:presLayoutVars>
      </dgm:prSet>
      <dgm:spPr/>
    </dgm:pt>
  </dgm:ptLst>
  <dgm:cxnLst>
    <dgm:cxn modelId="{B7BA4D02-405E-48D9-A15B-60AF38723AE2}" srcId="{45329E31-9A79-47E7-9164-E7C5B885804D}" destId="{6738F1B9-1D06-4930-9AEE-D4A30D52EEDF}" srcOrd="2" destOrd="0" parTransId="{73E3FD30-ADA6-447C-9440-F77E1BABA025}" sibTransId="{EA455FFD-BC9B-45DF-A166-A219B68D62FB}"/>
    <dgm:cxn modelId="{1EF67F0A-4F5D-40A5-BCEC-C655F64B3CC2}" srcId="{45329E31-9A79-47E7-9164-E7C5B885804D}" destId="{22A9BFA3-3212-4CA1-9FC0-4E8A899E4F7B}" srcOrd="1" destOrd="0" parTransId="{43B7AC05-C17F-4954-B24D-885061BDD283}" sibTransId="{431A8B27-43EA-4582-B5B3-623DFA380F49}"/>
    <dgm:cxn modelId="{5B443D29-1A55-486D-A57C-F81956526CB2}" type="presOf" srcId="{431A8B27-43EA-4582-B5B3-623DFA380F49}" destId="{0FE3370E-3854-4437-B1D5-C3944A915934}" srcOrd="0" destOrd="0" presId="urn:microsoft.com/office/officeart/2005/8/layout/vProcess5"/>
    <dgm:cxn modelId="{590B3099-6C57-493E-AD12-3FB9CBDAD287}" type="presOf" srcId="{48AB1BAF-A12A-4663-AD9E-7FA6A4867BF9}" destId="{E2CE67D9-79B3-4A5B-86A4-46C59DDF442D}" srcOrd="0" destOrd="0" presId="urn:microsoft.com/office/officeart/2005/8/layout/vProcess5"/>
    <dgm:cxn modelId="{531DB399-4DC2-4D5E-8BCB-7D7C94104033}" type="presOf" srcId="{48AB1BAF-A12A-4663-AD9E-7FA6A4867BF9}" destId="{DF6B205B-DE75-4BF5-AC30-B859E5DD64A6}" srcOrd="1" destOrd="0" presId="urn:microsoft.com/office/officeart/2005/8/layout/vProcess5"/>
    <dgm:cxn modelId="{7A5666A6-4BF2-4369-BBB2-39EC38A4B3C9}" type="presOf" srcId="{6738F1B9-1D06-4930-9AEE-D4A30D52EEDF}" destId="{8D321508-3B50-4D8B-9577-8DF341D9C68E}" srcOrd="0" destOrd="0" presId="urn:microsoft.com/office/officeart/2005/8/layout/vProcess5"/>
    <dgm:cxn modelId="{180EB5A9-8A63-42A4-A30D-95D5096C08F0}" srcId="{45329E31-9A79-47E7-9164-E7C5B885804D}" destId="{48AB1BAF-A12A-4663-AD9E-7FA6A4867BF9}" srcOrd="0" destOrd="0" parTransId="{F7C50CB7-F682-4BDB-89EC-88FA49ABBC65}" sibTransId="{572706A3-4B94-40A2-97FF-7F4B91A16153}"/>
    <dgm:cxn modelId="{458D8EB7-9E15-4F9F-9D67-D9CE8552E32D}" type="presOf" srcId="{45329E31-9A79-47E7-9164-E7C5B885804D}" destId="{7C4269D2-58C5-4CB2-AC73-6ED3274F070A}" srcOrd="0" destOrd="0" presId="urn:microsoft.com/office/officeart/2005/8/layout/vProcess5"/>
    <dgm:cxn modelId="{EE991BCA-1C0A-4BCF-BA05-CA221EB0C470}" type="presOf" srcId="{572706A3-4B94-40A2-97FF-7F4B91A16153}" destId="{EC327081-D7B0-42FB-87DD-52150C539EDD}" srcOrd="0" destOrd="0" presId="urn:microsoft.com/office/officeart/2005/8/layout/vProcess5"/>
    <dgm:cxn modelId="{131A45D3-1536-4ED4-88D4-EA48770B05D5}" type="presOf" srcId="{22A9BFA3-3212-4CA1-9FC0-4E8A899E4F7B}" destId="{F85AFDD2-A1D6-46CD-9B89-3CAAE1A8C15E}" srcOrd="1" destOrd="0" presId="urn:microsoft.com/office/officeart/2005/8/layout/vProcess5"/>
    <dgm:cxn modelId="{A6BC15E2-54AF-45A2-BEE3-FFE67BA4D03A}" type="presOf" srcId="{6738F1B9-1D06-4930-9AEE-D4A30D52EEDF}" destId="{FAAE57D6-D7C4-432E-99E3-5AE6EAE3C71D}" srcOrd="1" destOrd="0" presId="urn:microsoft.com/office/officeart/2005/8/layout/vProcess5"/>
    <dgm:cxn modelId="{6438AFFE-5770-436F-9AF2-3AC2AFA8F10C}" type="presOf" srcId="{22A9BFA3-3212-4CA1-9FC0-4E8A899E4F7B}" destId="{DEAFABDC-0728-4B6E-97A3-D0456EB7FD8E}" srcOrd="0" destOrd="0" presId="urn:microsoft.com/office/officeart/2005/8/layout/vProcess5"/>
    <dgm:cxn modelId="{3166CCF8-33E5-4BC9-8487-68B52DAC1A44}" type="presParOf" srcId="{7C4269D2-58C5-4CB2-AC73-6ED3274F070A}" destId="{5B20177A-F76D-4024-8E97-4BA1233CFD93}" srcOrd="0" destOrd="0" presId="urn:microsoft.com/office/officeart/2005/8/layout/vProcess5"/>
    <dgm:cxn modelId="{A762E7FD-3F30-4E0B-8B33-16A406AAD419}" type="presParOf" srcId="{7C4269D2-58C5-4CB2-AC73-6ED3274F070A}" destId="{E2CE67D9-79B3-4A5B-86A4-46C59DDF442D}" srcOrd="1" destOrd="0" presId="urn:microsoft.com/office/officeart/2005/8/layout/vProcess5"/>
    <dgm:cxn modelId="{09163297-5B55-4AB7-A412-9AA6C98A7478}" type="presParOf" srcId="{7C4269D2-58C5-4CB2-AC73-6ED3274F070A}" destId="{DEAFABDC-0728-4B6E-97A3-D0456EB7FD8E}" srcOrd="2" destOrd="0" presId="urn:microsoft.com/office/officeart/2005/8/layout/vProcess5"/>
    <dgm:cxn modelId="{26A63A02-9D10-438F-A24F-F9AA3DD95EC0}" type="presParOf" srcId="{7C4269D2-58C5-4CB2-AC73-6ED3274F070A}" destId="{8D321508-3B50-4D8B-9577-8DF341D9C68E}" srcOrd="3" destOrd="0" presId="urn:microsoft.com/office/officeart/2005/8/layout/vProcess5"/>
    <dgm:cxn modelId="{C1968753-0292-4130-987E-C88A50D16CE4}" type="presParOf" srcId="{7C4269D2-58C5-4CB2-AC73-6ED3274F070A}" destId="{EC327081-D7B0-42FB-87DD-52150C539EDD}" srcOrd="4" destOrd="0" presId="urn:microsoft.com/office/officeart/2005/8/layout/vProcess5"/>
    <dgm:cxn modelId="{DABFF482-26C0-43B1-9507-F5104A9ABF55}" type="presParOf" srcId="{7C4269D2-58C5-4CB2-AC73-6ED3274F070A}" destId="{0FE3370E-3854-4437-B1D5-C3944A915934}" srcOrd="5" destOrd="0" presId="urn:microsoft.com/office/officeart/2005/8/layout/vProcess5"/>
    <dgm:cxn modelId="{F6333923-BF5F-4D75-B59A-9C089A5ECCAB}" type="presParOf" srcId="{7C4269D2-58C5-4CB2-AC73-6ED3274F070A}" destId="{DF6B205B-DE75-4BF5-AC30-B859E5DD64A6}" srcOrd="6" destOrd="0" presId="urn:microsoft.com/office/officeart/2005/8/layout/vProcess5"/>
    <dgm:cxn modelId="{3BE902FA-E1EE-4343-9E6B-9D0BB87D2F17}" type="presParOf" srcId="{7C4269D2-58C5-4CB2-AC73-6ED3274F070A}" destId="{F85AFDD2-A1D6-46CD-9B89-3CAAE1A8C15E}" srcOrd="7" destOrd="0" presId="urn:microsoft.com/office/officeart/2005/8/layout/vProcess5"/>
    <dgm:cxn modelId="{CCE93775-5BB5-49FD-BAB3-3F19B654CC77}" type="presParOf" srcId="{7C4269D2-58C5-4CB2-AC73-6ED3274F070A}" destId="{FAAE57D6-D7C4-432E-99E3-5AE6EAE3C71D}"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5CAE54-4387-4DBE-9BA6-4099368EAB68}"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36BED76-234E-4A44-AAAA-DFA23D87A1BD}">
      <dgm:prSet/>
      <dgm:spPr/>
      <dgm:t>
        <a:bodyPr/>
        <a:lstStyle/>
        <a:p>
          <a:pPr>
            <a:lnSpc>
              <a:spcPct val="100000"/>
            </a:lnSpc>
          </a:pPr>
          <a:r>
            <a:rPr lang="en-AU"/>
            <a:t>Teachers  select books that students can read with about 90 percent accuracy. Students can understand and enjoy the story because it's accessible to them through their own strategies, supported by class teacher. </a:t>
          </a:r>
          <a:br>
            <a:rPr lang="en-AU"/>
          </a:br>
          <a:endParaRPr lang="en-US" dirty="0"/>
        </a:p>
      </dgm:t>
    </dgm:pt>
    <dgm:pt modelId="{AA3804F1-B757-4FAE-923B-D555397FB57E}" type="parTrans" cxnId="{9C580EB5-464F-499A-93A6-D0A6B54F566C}">
      <dgm:prSet/>
      <dgm:spPr/>
      <dgm:t>
        <a:bodyPr/>
        <a:lstStyle/>
        <a:p>
          <a:endParaRPr lang="en-US"/>
        </a:p>
      </dgm:t>
    </dgm:pt>
    <dgm:pt modelId="{F0570F5C-4381-4C4E-91AF-C86E4D59D56C}" type="sibTrans" cxnId="{9C580EB5-464F-499A-93A6-D0A6B54F566C}">
      <dgm:prSet/>
      <dgm:spPr/>
      <dgm:t>
        <a:bodyPr/>
        <a:lstStyle/>
        <a:p>
          <a:pPr>
            <a:lnSpc>
              <a:spcPct val="100000"/>
            </a:lnSpc>
          </a:pPr>
          <a:endParaRPr lang="en-US"/>
        </a:p>
      </dgm:t>
    </dgm:pt>
    <dgm:pt modelId="{E01625A7-3DE1-414E-9ECD-506078E07738}">
      <dgm:prSet/>
      <dgm:spPr/>
      <dgm:t>
        <a:bodyPr/>
        <a:lstStyle/>
        <a:p>
          <a:pPr>
            <a:lnSpc>
              <a:spcPct val="100000"/>
            </a:lnSpc>
          </a:pPr>
          <a:r>
            <a:rPr lang="en-AU"/>
            <a:t>They focus on meaning but also use problem-solving strategies to figure out words they don't know, deal with difficult sentence structure, and understand concepts or ideas they have never before encountered .</a:t>
          </a:r>
          <a:endParaRPr lang="en-US" dirty="0"/>
        </a:p>
      </dgm:t>
    </dgm:pt>
    <dgm:pt modelId="{B0D7BB7A-2409-480D-B541-B8766BBE0796}" type="parTrans" cxnId="{54D7A5F5-8099-43FD-B03D-33A845150BD7}">
      <dgm:prSet/>
      <dgm:spPr/>
      <dgm:t>
        <a:bodyPr/>
        <a:lstStyle/>
        <a:p>
          <a:endParaRPr lang="en-US"/>
        </a:p>
      </dgm:t>
    </dgm:pt>
    <dgm:pt modelId="{F793E094-F7E3-4DD0-B7A1-956713C233CF}" type="sibTrans" cxnId="{54D7A5F5-8099-43FD-B03D-33A845150BD7}">
      <dgm:prSet/>
      <dgm:spPr/>
      <dgm:t>
        <a:bodyPr/>
        <a:lstStyle/>
        <a:p>
          <a:endParaRPr lang="en-US"/>
        </a:p>
      </dgm:t>
    </dgm:pt>
    <dgm:pt modelId="{0BEE20BB-A0C8-4AC2-9B68-9B7FFC1078F2}" type="pres">
      <dgm:prSet presAssocID="{9E5CAE54-4387-4DBE-9BA6-4099368EAB68}" presName="root" presStyleCnt="0">
        <dgm:presLayoutVars>
          <dgm:dir/>
          <dgm:resizeHandles val="exact"/>
        </dgm:presLayoutVars>
      </dgm:prSet>
      <dgm:spPr/>
    </dgm:pt>
    <dgm:pt modelId="{9A2A8AE2-D19D-4A19-9882-AAD976741E1A}" type="pres">
      <dgm:prSet presAssocID="{9E5CAE54-4387-4DBE-9BA6-4099368EAB68}" presName="container" presStyleCnt="0">
        <dgm:presLayoutVars>
          <dgm:dir/>
          <dgm:resizeHandles val="exact"/>
        </dgm:presLayoutVars>
      </dgm:prSet>
      <dgm:spPr/>
    </dgm:pt>
    <dgm:pt modelId="{261BDD9C-12F3-4F67-BC38-F7B2A7B12A8B}" type="pres">
      <dgm:prSet presAssocID="{F36BED76-234E-4A44-AAAA-DFA23D87A1BD}" presName="compNode" presStyleCnt="0"/>
      <dgm:spPr/>
    </dgm:pt>
    <dgm:pt modelId="{A0A7238F-5DFC-44D7-9B2E-FFF4BCD7BDAF}" type="pres">
      <dgm:prSet presAssocID="{F36BED76-234E-4A44-AAAA-DFA23D87A1BD}" presName="iconBgRect" presStyleLbl="bgShp" presStyleIdx="0" presStyleCnt="2"/>
      <dgm:spPr/>
    </dgm:pt>
    <dgm:pt modelId="{E1E80E33-1533-42AD-BDBB-5987AA2D5183}" type="pres">
      <dgm:prSet presAssocID="{F36BED76-234E-4A44-AAAA-DFA23D87A1B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12937BD0-C0EF-4880-AC8A-BCA1445E94E7}" type="pres">
      <dgm:prSet presAssocID="{F36BED76-234E-4A44-AAAA-DFA23D87A1BD}" presName="spaceRect" presStyleCnt="0"/>
      <dgm:spPr/>
    </dgm:pt>
    <dgm:pt modelId="{9C645BF7-0D3B-4128-8672-5EFC885EFC6A}" type="pres">
      <dgm:prSet presAssocID="{F36BED76-234E-4A44-AAAA-DFA23D87A1BD}" presName="textRect" presStyleLbl="revTx" presStyleIdx="0" presStyleCnt="2">
        <dgm:presLayoutVars>
          <dgm:chMax val="1"/>
          <dgm:chPref val="1"/>
        </dgm:presLayoutVars>
      </dgm:prSet>
      <dgm:spPr/>
    </dgm:pt>
    <dgm:pt modelId="{EAA2C8CB-0E54-4782-ADAB-A6A6FF0110D1}" type="pres">
      <dgm:prSet presAssocID="{F0570F5C-4381-4C4E-91AF-C86E4D59D56C}" presName="sibTrans" presStyleLbl="sibTrans2D1" presStyleIdx="0" presStyleCnt="0"/>
      <dgm:spPr/>
    </dgm:pt>
    <dgm:pt modelId="{59016934-1719-4C78-9F96-D1323D781905}" type="pres">
      <dgm:prSet presAssocID="{E01625A7-3DE1-414E-9ECD-506078E07738}" presName="compNode" presStyleCnt="0"/>
      <dgm:spPr/>
    </dgm:pt>
    <dgm:pt modelId="{5AEFC560-E863-4D00-96E0-FA08EAB3A8B8}" type="pres">
      <dgm:prSet presAssocID="{E01625A7-3DE1-414E-9ECD-506078E07738}" presName="iconBgRect" presStyleLbl="bgShp" presStyleIdx="1" presStyleCnt="2"/>
      <dgm:spPr/>
    </dgm:pt>
    <dgm:pt modelId="{042924DB-D04E-4C34-B774-1C475E5E04F7}" type="pres">
      <dgm:prSet presAssocID="{E01625A7-3DE1-414E-9ECD-506078E0773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 Bulb and Gear"/>
        </a:ext>
      </dgm:extLst>
    </dgm:pt>
    <dgm:pt modelId="{2DB23EE2-BD13-4F9C-82E7-2EDC9F1CC830}" type="pres">
      <dgm:prSet presAssocID="{E01625A7-3DE1-414E-9ECD-506078E07738}" presName="spaceRect" presStyleCnt="0"/>
      <dgm:spPr/>
    </dgm:pt>
    <dgm:pt modelId="{657A5F29-2BC2-490F-AD56-646715D15173}" type="pres">
      <dgm:prSet presAssocID="{E01625A7-3DE1-414E-9ECD-506078E07738}" presName="textRect" presStyleLbl="revTx" presStyleIdx="1" presStyleCnt="2">
        <dgm:presLayoutVars>
          <dgm:chMax val="1"/>
          <dgm:chPref val="1"/>
        </dgm:presLayoutVars>
      </dgm:prSet>
      <dgm:spPr/>
    </dgm:pt>
  </dgm:ptLst>
  <dgm:cxnLst>
    <dgm:cxn modelId="{51D9E838-DAD8-49E2-BC83-96E6864EB9E8}" type="presOf" srcId="{9E5CAE54-4387-4DBE-9BA6-4099368EAB68}" destId="{0BEE20BB-A0C8-4AC2-9B68-9B7FFC1078F2}" srcOrd="0" destOrd="0" presId="urn:microsoft.com/office/officeart/2018/2/layout/IconCircleList"/>
    <dgm:cxn modelId="{17B36155-50EE-473B-8F7B-8D28B19C1C5D}" type="presOf" srcId="{F36BED76-234E-4A44-AAAA-DFA23D87A1BD}" destId="{9C645BF7-0D3B-4128-8672-5EFC885EFC6A}" srcOrd="0" destOrd="0" presId="urn:microsoft.com/office/officeart/2018/2/layout/IconCircleList"/>
    <dgm:cxn modelId="{CCEE55A1-7860-48BC-A76E-A54C776E748A}" type="presOf" srcId="{E01625A7-3DE1-414E-9ECD-506078E07738}" destId="{657A5F29-2BC2-490F-AD56-646715D15173}" srcOrd="0" destOrd="0" presId="urn:microsoft.com/office/officeart/2018/2/layout/IconCircleList"/>
    <dgm:cxn modelId="{9C580EB5-464F-499A-93A6-D0A6B54F566C}" srcId="{9E5CAE54-4387-4DBE-9BA6-4099368EAB68}" destId="{F36BED76-234E-4A44-AAAA-DFA23D87A1BD}" srcOrd="0" destOrd="0" parTransId="{AA3804F1-B757-4FAE-923B-D555397FB57E}" sibTransId="{F0570F5C-4381-4C4E-91AF-C86E4D59D56C}"/>
    <dgm:cxn modelId="{E16A2AEE-A935-4BE3-861C-76D6B6191661}" type="presOf" srcId="{F0570F5C-4381-4C4E-91AF-C86E4D59D56C}" destId="{EAA2C8CB-0E54-4782-ADAB-A6A6FF0110D1}" srcOrd="0" destOrd="0" presId="urn:microsoft.com/office/officeart/2018/2/layout/IconCircleList"/>
    <dgm:cxn modelId="{54D7A5F5-8099-43FD-B03D-33A845150BD7}" srcId="{9E5CAE54-4387-4DBE-9BA6-4099368EAB68}" destId="{E01625A7-3DE1-414E-9ECD-506078E07738}" srcOrd="1" destOrd="0" parTransId="{B0D7BB7A-2409-480D-B541-B8766BBE0796}" sibTransId="{F793E094-F7E3-4DD0-B7A1-956713C233CF}"/>
    <dgm:cxn modelId="{5F2BF2E9-7B25-415B-A958-4B668EFAB54D}" type="presParOf" srcId="{0BEE20BB-A0C8-4AC2-9B68-9B7FFC1078F2}" destId="{9A2A8AE2-D19D-4A19-9882-AAD976741E1A}" srcOrd="0" destOrd="0" presId="urn:microsoft.com/office/officeart/2018/2/layout/IconCircleList"/>
    <dgm:cxn modelId="{4B000B7D-63B3-4E9B-A94A-EC13E1F2A6E5}" type="presParOf" srcId="{9A2A8AE2-D19D-4A19-9882-AAD976741E1A}" destId="{261BDD9C-12F3-4F67-BC38-F7B2A7B12A8B}" srcOrd="0" destOrd="0" presId="urn:microsoft.com/office/officeart/2018/2/layout/IconCircleList"/>
    <dgm:cxn modelId="{E59DB58E-D45A-4CA6-AC00-D8947D7E8FD4}" type="presParOf" srcId="{261BDD9C-12F3-4F67-BC38-F7B2A7B12A8B}" destId="{A0A7238F-5DFC-44D7-9B2E-FFF4BCD7BDAF}" srcOrd="0" destOrd="0" presId="urn:microsoft.com/office/officeart/2018/2/layout/IconCircleList"/>
    <dgm:cxn modelId="{42C0EB37-970A-4DEC-8DFF-1139B10B08EE}" type="presParOf" srcId="{261BDD9C-12F3-4F67-BC38-F7B2A7B12A8B}" destId="{E1E80E33-1533-42AD-BDBB-5987AA2D5183}" srcOrd="1" destOrd="0" presId="urn:microsoft.com/office/officeart/2018/2/layout/IconCircleList"/>
    <dgm:cxn modelId="{D88DBC52-50CB-469E-8C25-D5616FEF5EA6}" type="presParOf" srcId="{261BDD9C-12F3-4F67-BC38-F7B2A7B12A8B}" destId="{12937BD0-C0EF-4880-AC8A-BCA1445E94E7}" srcOrd="2" destOrd="0" presId="urn:microsoft.com/office/officeart/2018/2/layout/IconCircleList"/>
    <dgm:cxn modelId="{6149883D-3078-4DD0-BBD5-C9EE5DFA06D7}" type="presParOf" srcId="{261BDD9C-12F3-4F67-BC38-F7B2A7B12A8B}" destId="{9C645BF7-0D3B-4128-8672-5EFC885EFC6A}" srcOrd="3" destOrd="0" presId="urn:microsoft.com/office/officeart/2018/2/layout/IconCircleList"/>
    <dgm:cxn modelId="{178DFADC-F5BC-4912-B905-9141E00736AA}" type="presParOf" srcId="{9A2A8AE2-D19D-4A19-9882-AAD976741E1A}" destId="{EAA2C8CB-0E54-4782-ADAB-A6A6FF0110D1}" srcOrd="1" destOrd="0" presId="urn:microsoft.com/office/officeart/2018/2/layout/IconCircleList"/>
    <dgm:cxn modelId="{857F4338-29C7-464B-A607-43CFA4F4BEC4}" type="presParOf" srcId="{9A2A8AE2-D19D-4A19-9882-AAD976741E1A}" destId="{59016934-1719-4C78-9F96-D1323D781905}" srcOrd="2" destOrd="0" presId="urn:microsoft.com/office/officeart/2018/2/layout/IconCircleList"/>
    <dgm:cxn modelId="{229CB071-F75D-4B55-9F9D-A40569F5C9F7}" type="presParOf" srcId="{59016934-1719-4C78-9F96-D1323D781905}" destId="{5AEFC560-E863-4D00-96E0-FA08EAB3A8B8}" srcOrd="0" destOrd="0" presId="urn:microsoft.com/office/officeart/2018/2/layout/IconCircleList"/>
    <dgm:cxn modelId="{57D1E794-AE26-4DD2-B1EA-9B903FBC2539}" type="presParOf" srcId="{59016934-1719-4C78-9F96-D1323D781905}" destId="{042924DB-D04E-4C34-B774-1C475E5E04F7}" srcOrd="1" destOrd="0" presId="urn:microsoft.com/office/officeart/2018/2/layout/IconCircleList"/>
    <dgm:cxn modelId="{423A3FB8-2EED-453B-8839-6B1A6711AC51}" type="presParOf" srcId="{59016934-1719-4C78-9F96-D1323D781905}" destId="{2DB23EE2-BD13-4F9C-82E7-2EDC9F1CC830}" srcOrd="2" destOrd="0" presId="urn:microsoft.com/office/officeart/2018/2/layout/IconCircleList"/>
    <dgm:cxn modelId="{AFC93354-A7EF-4B66-BCB0-53F7670F96CB}" type="presParOf" srcId="{59016934-1719-4C78-9F96-D1323D781905}" destId="{657A5F29-2BC2-490F-AD56-646715D1517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990DD5-B075-47E1-90E4-8267A085BCE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A4AD9B7-F838-4DD3-BFDE-993CAD779EF3}">
      <dgm:prSet/>
      <dgm:spPr/>
      <dgm:t>
        <a:bodyPr/>
        <a:lstStyle/>
        <a:p>
          <a:r>
            <a:rPr lang="en-AU" dirty="0"/>
            <a:t>We  would like thank </a:t>
          </a:r>
          <a:r>
            <a:rPr lang="en-AU"/>
            <a:t>our  librarian Ms. </a:t>
          </a:r>
          <a:r>
            <a:rPr lang="en-AU" dirty="0" err="1"/>
            <a:t>Khurrathulaain</a:t>
          </a:r>
          <a:endParaRPr lang="en-US" dirty="0"/>
        </a:p>
      </dgm:t>
    </dgm:pt>
    <dgm:pt modelId="{43067063-049E-4A25-AE57-C46CA77301CC}" type="parTrans" cxnId="{78B4CB44-6D67-4256-AB9C-98667D396382}">
      <dgm:prSet/>
      <dgm:spPr/>
      <dgm:t>
        <a:bodyPr/>
        <a:lstStyle/>
        <a:p>
          <a:endParaRPr lang="en-US"/>
        </a:p>
      </dgm:t>
    </dgm:pt>
    <dgm:pt modelId="{EDECCF24-8EA4-4F42-96A5-ABFBC17D7C5D}" type="sibTrans" cxnId="{78B4CB44-6D67-4256-AB9C-98667D396382}">
      <dgm:prSet/>
      <dgm:spPr/>
      <dgm:t>
        <a:bodyPr/>
        <a:lstStyle/>
        <a:p>
          <a:endParaRPr lang="en-US"/>
        </a:p>
      </dgm:t>
    </dgm:pt>
    <dgm:pt modelId="{310564FA-FB83-4820-A1D2-BC6C9764A806}">
      <dgm:prSet/>
      <dgm:spPr/>
      <dgm:t>
        <a:bodyPr/>
        <a:lstStyle/>
        <a:p>
          <a:r>
            <a:rPr lang="en-AU"/>
            <a:t>For initiating this presentation and making us feel proud  and learn the  presentation skills.</a:t>
          </a:r>
          <a:endParaRPr lang="en-US"/>
        </a:p>
      </dgm:t>
    </dgm:pt>
    <dgm:pt modelId="{2C0BCFBB-50A4-4645-A453-CFA05E8FD66D}" type="parTrans" cxnId="{0E10E5A3-88B0-4C1F-B1B2-558BDC6F3D69}">
      <dgm:prSet/>
      <dgm:spPr/>
      <dgm:t>
        <a:bodyPr/>
        <a:lstStyle/>
        <a:p>
          <a:endParaRPr lang="en-US"/>
        </a:p>
      </dgm:t>
    </dgm:pt>
    <dgm:pt modelId="{525CEF32-F4C0-4403-98A7-7B8313E8C589}" type="sibTrans" cxnId="{0E10E5A3-88B0-4C1F-B1B2-558BDC6F3D69}">
      <dgm:prSet/>
      <dgm:spPr/>
      <dgm:t>
        <a:bodyPr/>
        <a:lstStyle/>
        <a:p>
          <a:endParaRPr lang="en-US"/>
        </a:p>
      </dgm:t>
    </dgm:pt>
    <dgm:pt modelId="{3D919C65-318F-446B-8427-C623A41382A1}">
      <dgm:prSet/>
      <dgm:spPr/>
      <dgm:t>
        <a:bodyPr/>
        <a:lstStyle/>
        <a:p>
          <a:r>
            <a:rPr lang="en-AU" dirty="0"/>
            <a:t>MS. Aain believes in mentoring the students , since mentoring aims to build confidence, develop resilience and raise aspirations , rather than to develop specific academic skill and knowledge. </a:t>
          </a:r>
        </a:p>
        <a:p>
          <a:r>
            <a:rPr lang="en-AU" dirty="0" err="1"/>
            <a:t>Jazaka</a:t>
          </a:r>
          <a:r>
            <a:rPr lang="en-AU" dirty="0"/>
            <a:t> </a:t>
          </a:r>
          <a:r>
            <a:rPr lang="en-AU" dirty="0" err="1"/>
            <a:t>Allaho</a:t>
          </a:r>
          <a:r>
            <a:rPr lang="en-AU" dirty="0"/>
            <a:t> </a:t>
          </a:r>
          <a:r>
            <a:rPr lang="en-AU" dirty="0" err="1"/>
            <a:t>Khairan</a:t>
          </a:r>
          <a:r>
            <a:rPr lang="en-AU" dirty="0"/>
            <a:t>  </a:t>
          </a:r>
          <a:endParaRPr lang="en-US" dirty="0"/>
        </a:p>
      </dgm:t>
    </dgm:pt>
    <dgm:pt modelId="{F416AC5A-FA38-4118-8E2A-FA84E69CEF02}" type="parTrans" cxnId="{988CEF52-CE85-4EE2-BB7B-CF929596882B}">
      <dgm:prSet/>
      <dgm:spPr/>
      <dgm:t>
        <a:bodyPr/>
        <a:lstStyle/>
        <a:p>
          <a:endParaRPr lang="en-US"/>
        </a:p>
      </dgm:t>
    </dgm:pt>
    <dgm:pt modelId="{96CC55DD-59D6-430A-B4A0-EA66D3B9334B}" type="sibTrans" cxnId="{988CEF52-CE85-4EE2-BB7B-CF929596882B}">
      <dgm:prSet/>
      <dgm:spPr/>
      <dgm:t>
        <a:bodyPr/>
        <a:lstStyle/>
        <a:p>
          <a:endParaRPr lang="en-US"/>
        </a:p>
      </dgm:t>
    </dgm:pt>
    <dgm:pt modelId="{DDEEAB3C-7CAB-46C3-A891-90B8A8ED6C8C}" type="pres">
      <dgm:prSet presAssocID="{8B990DD5-B075-47E1-90E4-8267A085BCE6}" presName="linear" presStyleCnt="0">
        <dgm:presLayoutVars>
          <dgm:animLvl val="lvl"/>
          <dgm:resizeHandles val="exact"/>
        </dgm:presLayoutVars>
      </dgm:prSet>
      <dgm:spPr/>
    </dgm:pt>
    <dgm:pt modelId="{20E256E3-EC47-4477-A004-35C4303D2322}" type="pres">
      <dgm:prSet presAssocID="{6A4AD9B7-F838-4DD3-BFDE-993CAD779EF3}" presName="parentText" presStyleLbl="node1" presStyleIdx="0" presStyleCnt="3">
        <dgm:presLayoutVars>
          <dgm:chMax val="0"/>
          <dgm:bulletEnabled val="1"/>
        </dgm:presLayoutVars>
      </dgm:prSet>
      <dgm:spPr/>
    </dgm:pt>
    <dgm:pt modelId="{BB8F2FC7-D024-4960-89DD-A3419A5FD325}" type="pres">
      <dgm:prSet presAssocID="{EDECCF24-8EA4-4F42-96A5-ABFBC17D7C5D}" presName="spacer" presStyleCnt="0"/>
      <dgm:spPr/>
    </dgm:pt>
    <dgm:pt modelId="{64430C77-1784-444F-81DA-B2AE243C2BC5}" type="pres">
      <dgm:prSet presAssocID="{310564FA-FB83-4820-A1D2-BC6C9764A806}" presName="parentText" presStyleLbl="node1" presStyleIdx="1" presStyleCnt="3">
        <dgm:presLayoutVars>
          <dgm:chMax val="0"/>
          <dgm:bulletEnabled val="1"/>
        </dgm:presLayoutVars>
      </dgm:prSet>
      <dgm:spPr/>
    </dgm:pt>
    <dgm:pt modelId="{E2C0EF75-7429-470A-8745-30E81F1E825C}" type="pres">
      <dgm:prSet presAssocID="{525CEF32-F4C0-4403-98A7-7B8313E8C589}" presName="spacer" presStyleCnt="0"/>
      <dgm:spPr/>
    </dgm:pt>
    <dgm:pt modelId="{BC9F84DC-02F0-4091-A7A1-B811DCDE9449}" type="pres">
      <dgm:prSet presAssocID="{3D919C65-318F-446B-8427-C623A41382A1}" presName="parentText" presStyleLbl="node1" presStyleIdx="2" presStyleCnt="3">
        <dgm:presLayoutVars>
          <dgm:chMax val="0"/>
          <dgm:bulletEnabled val="1"/>
        </dgm:presLayoutVars>
      </dgm:prSet>
      <dgm:spPr/>
    </dgm:pt>
  </dgm:ptLst>
  <dgm:cxnLst>
    <dgm:cxn modelId="{60B33D0C-A805-45DE-9D4B-87B63576D932}" type="presOf" srcId="{310564FA-FB83-4820-A1D2-BC6C9764A806}" destId="{64430C77-1784-444F-81DA-B2AE243C2BC5}" srcOrd="0" destOrd="0" presId="urn:microsoft.com/office/officeart/2005/8/layout/vList2"/>
    <dgm:cxn modelId="{78B4CB44-6D67-4256-AB9C-98667D396382}" srcId="{8B990DD5-B075-47E1-90E4-8267A085BCE6}" destId="{6A4AD9B7-F838-4DD3-BFDE-993CAD779EF3}" srcOrd="0" destOrd="0" parTransId="{43067063-049E-4A25-AE57-C46CA77301CC}" sibTransId="{EDECCF24-8EA4-4F42-96A5-ABFBC17D7C5D}"/>
    <dgm:cxn modelId="{5FC18848-B76D-405F-9458-21E9E2A3072C}" type="presOf" srcId="{3D919C65-318F-446B-8427-C623A41382A1}" destId="{BC9F84DC-02F0-4091-A7A1-B811DCDE9449}" srcOrd="0" destOrd="0" presId="urn:microsoft.com/office/officeart/2005/8/layout/vList2"/>
    <dgm:cxn modelId="{988CEF52-CE85-4EE2-BB7B-CF929596882B}" srcId="{8B990DD5-B075-47E1-90E4-8267A085BCE6}" destId="{3D919C65-318F-446B-8427-C623A41382A1}" srcOrd="2" destOrd="0" parTransId="{F416AC5A-FA38-4118-8E2A-FA84E69CEF02}" sibTransId="{96CC55DD-59D6-430A-B4A0-EA66D3B9334B}"/>
    <dgm:cxn modelId="{FA732995-8D16-4E64-A8E4-2F351974EC19}" type="presOf" srcId="{6A4AD9B7-F838-4DD3-BFDE-993CAD779EF3}" destId="{20E256E3-EC47-4477-A004-35C4303D2322}" srcOrd="0" destOrd="0" presId="urn:microsoft.com/office/officeart/2005/8/layout/vList2"/>
    <dgm:cxn modelId="{798F0E9E-5BF3-42EC-B696-2A765E505D5A}" type="presOf" srcId="{8B990DD5-B075-47E1-90E4-8267A085BCE6}" destId="{DDEEAB3C-7CAB-46C3-A891-90B8A8ED6C8C}" srcOrd="0" destOrd="0" presId="urn:microsoft.com/office/officeart/2005/8/layout/vList2"/>
    <dgm:cxn modelId="{0E10E5A3-88B0-4C1F-B1B2-558BDC6F3D69}" srcId="{8B990DD5-B075-47E1-90E4-8267A085BCE6}" destId="{310564FA-FB83-4820-A1D2-BC6C9764A806}" srcOrd="1" destOrd="0" parTransId="{2C0BCFBB-50A4-4645-A453-CFA05E8FD66D}" sibTransId="{525CEF32-F4C0-4403-98A7-7B8313E8C589}"/>
    <dgm:cxn modelId="{4F6139A4-9896-4503-BB5C-42D056156CF8}" type="presParOf" srcId="{DDEEAB3C-7CAB-46C3-A891-90B8A8ED6C8C}" destId="{20E256E3-EC47-4477-A004-35C4303D2322}" srcOrd="0" destOrd="0" presId="urn:microsoft.com/office/officeart/2005/8/layout/vList2"/>
    <dgm:cxn modelId="{C54A3CDD-E20F-42B1-A40F-C39732EC7A63}" type="presParOf" srcId="{DDEEAB3C-7CAB-46C3-A891-90B8A8ED6C8C}" destId="{BB8F2FC7-D024-4960-89DD-A3419A5FD325}" srcOrd="1" destOrd="0" presId="urn:microsoft.com/office/officeart/2005/8/layout/vList2"/>
    <dgm:cxn modelId="{2E7304FA-8E62-4F6D-93E4-A50F3A80ADD2}" type="presParOf" srcId="{DDEEAB3C-7CAB-46C3-A891-90B8A8ED6C8C}" destId="{64430C77-1784-444F-81DA-B2AE243C2BC5}" srcOrd="2" destOrd="0" presId="urn:microsoft.com/office/officeart/2005/8/layout/vList2"/>
    <dgm:cxn modelId="{2F93B7D8-7120-42F7-9C3C-B20E0BF1EC99}" type="presParOf" srcId="{DDEEAB3C-7CAB-46C3-A891-90B8A8ED6C8C}" destId="{E2C0EF75-7429-470A-8745-30E81F1E825C}" srcOrd="3" destOrd="0" presId="urn:microsoft.com/office/officeart/2005/8/layout/vList2"/>
    <dgm:cxn modelId="{207A23B7-BF70-42CE-8E3C-01CC55AF558B}" type="presParOf" srcId="{DDEEAB3C-7CAB-46C3-A891-90B8A8ED6C8C}" destId="{BC9F84DC-02F0-4091-A7A1-B811DCDE944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63628E-6B40-4B98-9DCE-0F4D91F2DFFB}">
      <dsp:nvSpPr>
        <dsp:cNvPr id="0" name=""/>
        <dsp:cNvSpPr/>
      </dsp:nvSpPr>
      <dsp:spPr>
        <a:xfrm>
          <a:off x="4906438" y="869090"/>
          <a:ext cx="668523" cy="91440"/>
        </a:xfrm>
        <a:custGeom>
          <a:avLst/>
          <a:gdLst/>
          <a:ahLst/>
          <a:cxnLst/>
          <a:rect l="0" t="0" r="0" b="0"/>
          <a:pathLst>
            <a:path>
              <a:moveTo>
                <a:pt x="0" y="45720"/>
              </a:moveTo>
              <a:lnTo>
                <a:pt x="668523"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223221" y="911315"/>
        <a:ext cx="34956" cy="6991"/>
      </dsp:txXfrm>
    </dsp:sp>
    <dsp:sp modelId="{785B0585-0A0B-4D07-BB3B-A4ACFC788447}">
      <dsp:nvSpPr>
        <dsp:cNvPr id="0" name=""/>
        <dsp:cNvSpPr/>
      </dsp:nvSpPr>
      <dsp:spPr>
        <a:xfrm>
          <a:off x="1868572" y="2911"/>
          <a:ext cx="3039665" cy="18237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946" tIns="156345" rIns="148946" bIns="156345" numCol="1" spcCol="1270" anchor="ctr" anchorCtr="0">
          <a:noAutofit/>
        </a:bodyPr>
        <a:lstStyle/>
        <a:p>
          <a:pPr marL="0" lvl="0" indent="0" algn="ctr" defTabSz="666750">
            <a:lnSpc>
              <a:spcPct val="90000"/>
            </a:lnSpc>
            <a:spcBef>
              <a:spcPct val="0"/>
            </a:spcBef>
            <a:spcAft>
              <a:spcPct val="35000"/>
            </a:spcAft>
            <a:buNone/>
          </a:pPr>
          <a:r>
            <a:rPr lang="en-AU" sz="1500" kern="1200" dirty="0"/>
            <a:t>Selection of the resources is principally undertaken by the managing panel  , academic staff and the librarian  to ensure that material is relevant to the Al - Iman college teaching and learning ethos. </a:t>
          </a:r>
          <a:endParaRPr lang="en-US" sz="1500" kern="1200" dirty="0"/>
        </a:p>
      </dsp:txBody>
      <dsp:txXfrm>
        <a:off x="1868572" y="2911"/>
        <a:ext cx="3039665" cy="1823799"/>
      </dsp:txXfrm>
    </dsp:sp>
    <dsp:sp modelId="{0D7472D1-B212-4DBC-BA22-8CCA12A38CA1}">
      <dsp:nvSpPr>
        <dsp:cNvPr id="0" name=""/>
        <dsp:cNvSpPr/>
      </dsp:nvSpPr>
      <dsp:spPr>
        <a:xfrm>
          <a:off x="3388405" y="1824910"/>
          <a:ext cx="3738788" cy="668523"/>
        </a:xfrm>
        <a:custGeom>
          <a:avLst/>
          <a:gdLst/>
          <a:ahLst/>
          <a:cxnLst/>
          <a:rect l="0" t="0" r="0" b="0"/>
          <a:pathLst>
            <a:path>
              <a:moveTo>
                <a:pt x="3738788" y="0"/>
              </a:moveTo>
              <a:lnTo>
                <a:pt x="3738788" y="351361"/>
              </a:lnTo>
              <a:lnTo>
                <a:pt x="0" y="351361"/>
              </a:lnTo>
              <a:lnTo>
                <a:pt x="0" y="668523"/>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162710" y="2155676"/>
        <a:ext cx="190179" cy="6991"/>
      </dsp:txXfrm>
    </dsp:sp>
    <dsp:sp modelId="{B35F41CB-89A7-47B4-BAF6-C13B7333E64A}">
      <dsp:nvSpPr>
        <dsp:cNvPr id="0" name=""/>
        <dsp:cNvSpPr/>
      </dsp:nvSpPr>
      <dsp:spPr>
        <a:xfrm>
          <a:off x="5607361" y="2911"/>
          <a:ext cx="3039665" cy="18237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946" tIns="156345" rIns="148946" bIns="156345" numCol="1" spcCol="1270" anchor="ctr" anchorCtr="0">
          <a:noAutofit/>
        </a:bodyPr>
        <a:lstStyle/>
        <a:p>
          <a:pPr marL="0" lvl="0" indent="0" algn="ctr" defTabSz="666750">
            <a:lnSpc>
              <a:spcPct val="90000"/>
            </a:lnSpc>
            <a:spcBef>
              <a:spcPct val="0"/>
            </a:spcBef>
            <a:spcAft>
              <a:spcPct val="35000"/>
            </a:spcAft>
            <a:buNone/>
          </a:pPr>
          <a:r>
            <a:rPr lang="en-AU" sz="1500" kern="1200" dirty="0"/>
            <a:t>The acquisition of the resources are coordinated and managed in the most cost-effective manner across the curriculum and library system.</a:t>
          </a:r>
          <a:endParaRPr lang="en-US" sz="1500" kern="1200" dirty="0"/>
        </a:p>
      </dsp:txBody>
      <dsp:txXfrm>
        <a:off x="5607361" y="2911"/>
        <a:ext cx="3039665" cy="1823799"/>
      </dsp:txXfrm>
    </dsp:sp>
    <dsp:sp modelId="{B7572184-2832-4BCC-87CF-83C3C6AABA9D}">
      <dsp:nvSpPr>
        <dsp:cNvPr id="0" name=""/>
        <dsp:cNvSpPr/>
      </dsp:nvSpPr>
      <dsp:spPr>
        <a:xfrm>
          <a:off x="4906438" y="3392013"/>
          <a:ext cx="668523" cy="91440"/>
        </a:xfrm>
        <a:custGeom>
          <a:avLst/>
          <a:gdLst/>
          <a:ahLst/>
          <a:cxnLst/>
          <a:rect l="0" t="0" r="0" b="0"/>
          <a:pathLst>
            <a:path>
              <a:moveTo>
                <a:pt x="0" y="45720"/>
              </a:moveTo>
              <a:lnTo>
                <a:pt x="668523"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223221" y="3434237"/>
        <a:ext cx="34956" cy="6991"/>
      </dsp:txXfrm>
    </dsp:sp>
    <dsp:sp modelId="{7C1C0427-0C92-45A4-AB24-1552B324C626}">
      <dsp:nvSpPr>
        <dsp:cNvPr id="0" name=""/>
        <dsp:cNvSpPr/>
      </dsp:nvSpPr>
      <dsp:spPr>
        <a:xfrm>
          <a:off x="1868572" y="2525833"/>
          <a:ext cx="3039665" cy="18237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946" tIns="156345" rIns="148946" bIns="156345" numCol="1" spcCol="1270" anchor="ctr" anchorCtr="0">
          <a:noAutofit/>
        </a:bodyPr>
        <a:lstStyle/>
        <a:p>
          <a:pPr marL="0" lvl="0" indent="0" algn="ctr" defTabSz="666750">
            <a:lnSpc>
              <a:spcPct val="90000"/>
            </a:lnSpc>
            <a:spcBef>
              <a:spcPct val="0"/>
            </a:spcBef>
            <a:spcAft>
              <a:spcPct val="35000"/>
            </a:spcAft>
            <a:buNone/>
          </a:pPr>
          <a:r>
            <a:rPr lang="en-AU" sz="1500" kern="1200" dirty="0"/>
            <a:t>The first priority for the acquisitions budget is the provision of access to texts prescribed for courses offered by Al Iman college. </a:t>
          </a:r>
          <a:endParaRPr lang="en-US" sz="1500" kern="1200" dirty="0"/>
        </a:p>
      </dsp:txBody>
      <dsp:txXfrm>
        <a:off x="1868572" y="2525833"/>
        <a:ext cx="3039665" cy="1823799"/>
      </dsp:txXfrm>
    </dsp:sp>
    <dsp:sp modelId="{184DFA70-CBED-47C4-9123-B3A9C5CAEC52}">
      <dsp:nvSpPr>
        <dsp:cNvPr id="0" name=""/>
        <dsp:cNvSpPr/>
      </dsp:nvSpPr>
      <dsp:spPr>
        <a:xfrm>
          <a:off x="5607361" y="2525833"/>
          <a:ext cx="3039665" cy="18237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946" tIns="156345" rIns="148946" bIns="156345" numCol="1" spcCol="1270" anchor="ctr" anchorCtr="0">
          <a:noAutofit/>
        </a:bodyPr>
        <a:lstStyle/>
        <a:p>
          <a:pPr marL="0" lvl="0" indent="0" algn="ctr" defTabSz="666750">
            <a:lnSpc>
              <a:spcPct val="90000"/>
            </a:lnSpc>
            <a:spcBef>
              <a:spcPct val="0"/>
            </a:spcBef>
            <a:spcAft>
              <a:spcPct val="35000"/>
            </a:spcAft>
            <a:buNone/>
          </a:pPr>
          <a:r>
            <a:rPr lang="en-AU" sz="1500" kern="1200" dirty="0"/>
            <a:t>AL–Iman college library is enriched with scholarly / Uloom Deen books housed within the library. </a:t>
          </a:r>
          <a:endParaRPr lang="en-US" sz="1500" kern="1200" dirty="0"/>
        </a:p>
      </dsp:txBody>
      <dsp:txXfrm>
        <a:off x="5607361" y="2525833"/>
        <a:ext cx="3039665" cy="18237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CE67D9-79B3-4A5B-86A4-46C59DDF442D}">
      <dsp:nvSpPr>
        <dsp:cNvPr id="0" name=""/>
        <dsp:cNvSpPr/>
      </dsp:nvSpPr>
      <dsp:spPr>
        <a:xfrm>
          <a:off x="0" y="0"/>
          <a:ext cx="4587651" cy="130540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AU" sz="1700" kern="1200" dirty="0"/>
            <a:t>Teacher select book based on students  cognitive levels . Students are given books everyday to read , return and reborrow.</a:t>
          </a:r>
          <a:endParaRPr lang="en-US" sz="1700" kern="1200" dirty="0"/>
        </a:p>
      </dsp:txBody>
      <dsp:txXfrm>
        <a:off x="38234" y="38234"/>
        <a:ext cx="3179021" cy="1228933"/>
      </dsp:txXfrm>
    </dsp:sp>
    <dsp:sp modelId="{DEAFABDC-0728-4B6E-97A3-D0456EB7FD8E}">
      <dsp:nvSpPr>
        <dsp:cNvPr id="0" name=""/>
        <dsp:cNvSpPr/>
      </dsp:nvSpPr>
      <dsp:spPr>
        <a:xfrm>
          <a:off x="404792" y="1522968"/>
          <a:ext cx="4587651" cy="130540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AU" sz="1700" kern="1200" dirty="0"/>
            <a:t>Students are also encouraged to use the library resources for research from Fiction, Non-Fiction , curriculum and Islamic Studies .</a:t>
          </a:r>
          <a:endParaRPr lang="en-US" sz="1700" kern="1200" dirty="0"/>
        </a:p>
      </dsp:txBody>
      <dsp:txXfrm>
        <a:off x="443026" y="1561202"/>
        <a:ext cx="3257879" cy="1228933"/>
      </dsp:txXfrm>
    </dsp:sp>
    <dsp:sp modelId="{8D321508-3B50-4D8B-9577-8DF341D9C68E}">
      <dsp:nvSpPr>
        <dsp:cNvPr id="0" name=""/>
        <dsp:cNvSpPr/>
      </dsp:nvSpPr>
      <dsp:spPr>
        <a:xfrm>
          <a:off x="809585" y="3045936"/>
          <a:ext cx="4587651" cy="130540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AU" sz="1700" kern="1200" dirty="0"/>
            <a:t>The Management at Al- Iman college tries its best to procure books based on the student's interest .</a:t>
          </a:r>
          <a:endParaRPr lang="en-US" sz="1700" kern="1200" dirty="0"/>
        </a:p>
      </dsp:txBody>
      <dsp:txXfrm>
        <a:off x="847819" y="3084170"/>
        <a:ext cx="3257879" cy="1228933"/>
      </dsp:txXfrm>
    </dsp:sp>
    <dsp:sp modelId="{EC327081-D7B0-42FB-87DD-52150C539EDD}">
      <dsp:nvSpPr>
        <dsp:cNvPr id="0" name=""/>
        <dsp:cNvSpPr/>
      </dsp:nvSpPr>
      <dsp:spPr>
        <a:xfrm>
          <a:off x="3739140" y="989929"/>
          <a:ext cx="848510" cy="848510"/>
        </a:xfrm>
        <a:prstGeom prst="downArrow">
          <a:avLst>
            <a:gd name="adj1" fmla="val 55000"/>
            <a:gd name="adj2" fmla="val 45000"/>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3930055" y="989929"/>
        <a:ext cx="466680" cy="638504"/>
      </dsp:txXfrm>
    </dsp:sp>
    <dsp:sp modelId="{0FE3370E-3854-4437-B1D5-C3944A915934}">
      <dsp:nvSpPr>
        <dsp:cNvPr id="0" name=""/>
        <dsp:cNvSpPr/>
      </dsp:nvSpPr>
      <dsp:spPr>
        <a:xfrm>
          <a:off x="4143933" y="2504195"/>
          <a:ext cx="848510" cy="848510"/>
        </a:xfrm>
        <a:prstGeom prst="downArrow">
          <a:avLst>
            <a:gd name="adj1" fmla="val 55000"/>
            <a:gd name="adj2" fmla="val 45000"/>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334848" y="2504195"/>
        <a:ext cx="466680" cy="638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7238F-5DFC-44D7-9B2E-FFF4BCD7BDAF}">
      <dsp:nvSpPr>
        <dsp:cNvPr id="0" name=""/>
        <dsp:cNvSpPr/>
      </dsp:nvSpPr>
      <dsp:spPr>
        <a:xfrm>
          <a:off x="61415" y="1082330"/>
          <a:ext cx="1258021" cy="125802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E80E33-1533-42AD-BDBB-5987AA2D5183}">
      <dsp:nvSpPr>
        <dsp:cNvPr id="0" name=""/>
        <dsp:cNvSpPr/>
      </dsp:nvSpPr>
      <dsp:spPr>
        <a:xfrm>
          <a:off x="325600" y="1346515"/>
          <a:ext cx="729652" cy="7296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645BF7-0D3B-4128-8672-5EFC885EFC6A}">
      <dsp:nvSpPr>
        <dsp:cNvPr id="0" name=""/>
        <dsp:cNvSpPr/>
      </dsp:nvSpPr>
      <dsp:spPr>
        <a:xfrm>
          <a:off x="1589012" y="1082330"/>
          <a:ext cx="2965335" cy="1258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AU" sz="1200" kern="1200"/>
            <a:t>Teachers  select books that students can read with about 90 percent accuracy. Students can understand and enjoy the story because it's accessible to them through their own strategies, supported by class teacher. </a:t>
          </a:r>
          <a:br>
            <a:rPr lang="en-AU" sz="1200" kern="1200"/>
          </a:br>
          <a:endParaRPr lang="en-US" sz="1200" kern="1200" dirty="0"/>
        </a:p>
      </dsp:txBody>
      <dsp:txXfrm>
        <a:off x="1589012" y="1082330"/>
        <a:ext cx="2965335" cy="1258021"/>
      </dsp:txXfrm>
    </dsp:sp>
    <dsp:sp modelId="{5AEFC560-E863-4D00-96E0-FA08EAB3A8B8}">
      <dsp:nvSpPr>
        <dsp:cNvPr id="0" name=""/>
        <dsp:cNvSpPr/>
      </dsp:nvSpPr>
      <dsp:spPr>
        <a:xfrm>
          <a:off x="5071035" y="1082330"/>
          <a:ext cx="1258021" cy="125802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2924DB-D04E-4C34-B774-1C475E5E04F7}">
      <dsp:nvSpPr>
        <dsp:cNvPr id="0" name=""/>
        <dsp:cNvSpPr/>
      </dsp:nvSpPr>
      <dsp:spPr>
        <a:xfrm>
          <a:off x="5335219" y="1346515"/>
          <a:ext cx="729652" cy="7296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7A5F29-2BC2-490F-AD56-646715D15173}">
      <dsp:nvSpPr>
        <dsp:cNvPr id="0" name=""/>
        <dsp:cNvSpPr/>
      </dsp:nvSpPr>
      <dsp:spPr>
        <a:xfrm>
          <a:off x="6598632" y="1082330"/>
          <a:ext cx="2965335" cy="1258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AU" sz="1200" kern="1200"/>
            <a:t>They focus on meaning but also use problem-solving strategies to figure out words they don't know, deal with difficult sentence structure, and understand concepts or ideas they have never before encountered .</a:t>
          </a:r>
          <a:endParaRPr lang="en-US" sz="1200" kern="1200" dirty="0"/>
        </a:p>
      </dsp:txBody>
      <dsp:txXfrm>
        <a:off x="6598632" y="1082330"/>
        <a:ext cx="2965335" cy="12580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256E3-EC47-4477-A004-35C4303D2322}">
      <dsp:nvSpPr>
        <dsp:cNvPr id="0" name=""/>
        <dsp:cNvSpPr/>
      </dsp:nvSpPr>
      <dsp:spPr>
        <a:xfrm>
          <a:off x="0" y="140382"/>
          <a:ext cx="6513603" cy="192915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AU" sz="2100" kern="1200" dirty="0"/>
            <a:t>We  would like thank </a:t>
          </a:r>
          <a:r>
            <a:rPr lang="en-AU" sz="2100" kern="1200"/>
            <a:t>our  librarian Ms. </a:t>
          </a:r>
          <a:r>
            <a:rPr lang="en-AU" sz="2100" kern="1200" dirty="0" err="1"/>
            <a:t>Khurrathulaain</a:t>
          </a:r>
          <a:endParaRPr lang="en-US" sz="2100" kern="1200" dirty="0"/>
        </a:p>
      </dsp:txBody>
      <dsp:txXfrm>
        <a:off x="94173" y="234555"/>
        <a:ext cx="6325257" cy="1740806"/>
      </dsp:txXfrm>
    </dsp:sp>
    <dsp:sp modelId="{64430C77-1784-444F-81DA-B2AE243C2BC5}">
      <dsp:nvSpPr>
        <dsp:cNvPr id="0" name=""/>
        <dsp:cNvSpPr/>
      </dsp:nvSpPr>
      <dsp:spPr>
        <a:xfrm>
          <a:off x="0" y="2130015"/>
          <a:ext cx="6513603" cy="1929152"/>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AU" sz="2100" kern="1200"/>
            <a:t>For initiating this presentation and making us feel proud  and learn the  presentation skills.</a:t>
          </a:r>
          <a:endParaRPr lang="en-US" sz="2100" kern="1200"/>
        </a:p>
      </dsp:txBody>
      <dsp:txXfrm>
        <a:off x="94173" y="2224188"/>
        <a:ext cx="6325257" cy="1740806"/>
      </dsp:txXfrm>
    </dsp:sp>
    <dsp:sp modelId="{BC9F84DC-02F0-4091-A7A1-B811DCDE9449}">
      <dsp:nvSpPr>
        <dsp:cNvPr id="0" name=""/>
        <dsp:cNvSpPr/>
      </dsp:nvSpPr>
      <dsp:spPr>
        <a:xfrm>
          <a:off x="0" y="4119647"/>
          <a:ext cx="6513603" cy="1929152"/>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AU" sz="2100" kern="1200" dirty="0"/>
            <a:t>MS. Aain believes in mentoring the students , since mentoring aims to build confidence, develop resilience and raise aspirations , rather than to develop specific academic skill and knowledge. </a:t>
          </a:r>
        </a:p>
        <a:p>
          <a:pPr marL="0" lvl="0" indent="0" algn="l" defTabSz="933450">
            <a:lnSpc>
              <a:spcPct val="90000"/>
            </a:lnSpc>
            <a:spcBef>
              <a:spcPct val="0"/>
            </a:spcBef>
            <a:spcAft>
              <a:spcPct val="35000"/>
            </a:spcAft>
            <a:buNone/>
          </a:pPr>
          <a:r>
            <a:rPr lang="en-AU" sz="2100" kern="1200" dirty="0" err="1"/>
            <a:t>Jazaka</a:t>
          </a:r>
          <a:r>
            <a:rPr lang="en-AU" sz="2100" kern="1200" dirty="0"/>
            <a:t> </a:t>
          </a:r>
          <a:r>
            <a:rPr lang="en-AU" sz="2100" kern="1200" dirty="0" err="1"/>
            <a:t>Allaho</a:t>
          </a:r>
          <a:r>
            <a:rPr lang="en-AU" sz="2100" kern="1200" dirty="0"/>
            <a:t> </a:t>
          </a:r>
          <a:r>
            <a:rPr lang="en-AU" sz="2100" kern="1200" dirty="0" err="1"/>
            <a:t>Khairan</a:t>
          </a:r>
          <a:r>
            <a:rPr lang="en-AU" sz="2100" kern="1200" dirty="0"/>
            <a:t>  </a:t>
          </a:r>
          <a:endParaRPr lang="en-US" sz="2100" kern="1200" dirty="0"/>
        </a:p>
      </dsp:txBody>
      <dsp:txXfrm>
        <a:off x="94173" y="4213820"/>
        <a:ext cx="6325257" cy="1740806"/>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466B19-B372-483B-8177-F1DD77341970}" type="datetimeFigureOut">
              <a:rPr lang="en-AU" smtClean="0"/>
              <a:t>9/11/2020</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103B1E-3B7F-499B-8356-F2D033B88781}" type="slidenum">
              <a:rPr lang="en-AU" smtClean="0"/>
              <a:t>‹#›</a:t>
            </a:fld>
            <a:endParaRPr lang="en-AU" dirty="0"/>
          </a:p>
        </p:txBody>
      </p:sp>
    </p:spTree>
    <p:extLst>
      <p:ext uri="{BB962C8B-B14F-4D97-AF65-F5344CB8AC3E}">
        <p14:creationId xmlns:p14="http://schemas.microsoft.com/office/powerpoint/2010/main" val="3631453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103B1E-3B7F-499B-8356-F2D033B88781}" type="slidenum">
              <a:rPr lang="en-AU" smtClean="0"/>
              <a:t>42</a:t>
            </a:fld>
            <a:endParaRPr lang="en-AU" dirty="0"/>
          </a:p>
        </p:txBody>
      </p:sp>
    </p:spTree>
    <p:extLst>
      <p:ext uri="{BB962C8B-B14F-4D97-AF65-F5344CB8AC3E}">
        <p14:creationId xmlns:p14="http://schemas.microsoft.com/office/powerpoint/2010/main" val="794766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C3F33-A8FA-43D1-9E13-9A7BB7A3D7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13FEFB7-F1D8-4A4B-8F08-B4D55C8292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AF2C8AE-1299-4A8A-8087-03562845008E}"/>
              </a:ext>
            </a:extLst>
          </p:cNvPr>
          <p:cNvSpPr>
            <a:spLocks noGrp="1"/>
          </p:cNvSpPr>
          <p:nvPr>
            <p:ph type="dt" sz="half" idx="10"/>
          </p:nvPr>
        </p:nvSpPr>
        <p:spPr/>
        <p:txBody>
          <a:bodyPr/>
          <a:lstStyle/>
          <a:p>
            <a:fld id="{D629224C-CA8F-4D13-ABDC-2EB073F117EE}" type="datetime1">
              <a:rPr lang="en-AU" smtClean="0"/>
              <a:t>9/11/2020</a:t>
            </a:fld>
            <a:endParaRPr lang="en-AU" dirty="0"/>
          </a:p>
        </p:txBody>
      </p:sp>
      <p:sp>
        <p:nvSpPr>
          <p:cNvPr id="5" name="Footer Placeholder 4">
            <a:extLst>
              <a:ext uri="{FF2B5EF4-FFF2-40B4-BE49-F238E27FC236}">
                <a16:creationId xmlns:a16="http://schemas.microsoft.com/office/drawing/2014/main" id="{ECFE6950-47B3-4811-A2FF-F29A809B53F6}"/>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8D6AD1BD-6FDC-40AC-8912-163E0EF1CD66}"/>
              </a:ext>
            </a:extLst>
          </p:cNvPr>
          <p:cNvSpPr>
            <a:spLocks noGrp="1"/>
          </p:cNvSpPr>
          <p:nvPr>
            <p:ph type="sldNum" sz="quarter" idx="12"/>
          </p:nvPr>
        </p:nvSpPr>
        <p:spPr/>
        <p:txBody>
          <a:bodyPr/>
          <a:lstStyle/>
          <a:p>
            <a:fld id="{365F5343-12D2-4E39-ABF2-888FFBA22104}" type="slidenum">
              <a:rPr lang="en-AU" smtClean="0"/>
              <a:t>‹#›</a:t>
            </a:fld>
            <a:endParaRPr lang="en-AU" dirty="0"/>
          </a:p>
        </p:txBody>
      </p:sp>
    </p:spTree>
    <p:extLst>
      <p:ext uri="{BB962C8B-B14F-4D97-AF65-F5344CB8AC3E}">
        <p14:creationId xmlns:p14="http://schemas.microsoft.com/office/powerpoint/2010/main" val="2169261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6F558-3906-4150-918A-C1E2E834C142}"/>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452D6D2-BCB7-4E87-A803-235EDCA134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ACF108B-BA54-4DC6-B4E6-68850C4940EC}"/>
              </a:ext>
            </a:extLst>
          </p:cNvPr>
          <p:cNvSpPr>
            <a:spLocks noGrp="1"/>
          </p:cNvSpPr>
          <p:nvPr>
            <p:ph type="dt" sz="half" idx="10"/>
          </p:nvPr>
        </p:nvSpPr>
        <p:spPr/>
        <p:txBody>
          <a:bodyPr/>
          <a:lstStyle/>
          <a:p>
            <a:fld id="{3E374F19-2B57-4096-80B3-B95EB1D4296B}" type="datetime1">
              <a:rPr lang="en-AU" smtClean="0"/>
              <a:t>9/11/2020</a:t>
            </a:fld>
            <a:endParaRPr lang="en-AU" dirty="0"/>
          </a:p>
        </p:txBody>
      </p:sp>
      <p:sp>
        <p:nvSpPr>
          <p:cNvPr id="5" name="Footer Placeholder 4">
            <a:extLst>
              <a:ext uri="{FF2B5EF4-FFF2-40B4-BE49-F238E27FC236}">
                <a16:creationId xmlns:a16="http://schemas.microsoft.com/office/drawing/2014/main" id="{E9069183-7A76-4BB2-9883-C527DE9A2551}"/>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32CEE173-DE9D-42ED-8007-56220F08E220}"/>
              </a:ext>
            </a:extLst>
          </p:cNvPr>
          <p:cNvSpPr>
            <a:spLocks noGrp="1"/>
          </p:cNvSpPr>
          <p:nvPr>
            <p:ph type="sldNum" sz="quarter" idx="12"/>
          </p:nvPr>
        </p:nvSpPr>
        <p:spPr/>
        <p:txBody>
          <a:bodyPr/>
          <a:lstStyle/>
          <a:p>
            <a:fld id="{365F5343-12D2-4E39-ABF2-888FFBA22104}" type="slidenum">
              <a:rPr lang="en-AU" smtClean="0"/>
              <a:t>‹#›</a:t>
            </a:fld>
            <a:endParaRPr lang="en-AU" dirty="0"/>
          </a:p>
        </p:txBody>
      </p:sp>
    </p:spTree>
    <p:extLst>
      <p:ext uri="{BB962C8B-B14F-4D97-AF65-F5344CB8AC3E}">
        <p14:creationId xmlns:p14="http://schemas.microsoft.com/office/powerpoint/2010/main" val="2506322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97825A-EA8F-41B2-AB22-42A232D219E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2CF0D31-CA86-4C55-B0FD-716FA98BEF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17CC4CE-2C3C-43D6-B0C2-45619A7704A6}"/>
              </a:ext>
            </a:extLst>
          </p:cNvPr>
          <p:cNvSpPr>
            <a:spLocks noGrp="1"/>
          </p:cNvSpPr>
          <p:nvPr>
            <p:ph type="dt" sz="half" idx="10"/>
          </p:nvPr>
        </p:nvSpPr>
        <p:spPr/>
        <p:txBody>
          <a:bodyPr/>
          <a:lstStyle/>
          <a:p>
            <a:fld id="{9B037898-1E4B-4550-AFC4-9EECBFD440D2}" type="datetime1">
              <a:rPr lang="en-AU" smtClean="0"/>
              <a:t>9/11/2020</a:t>
            </a:fld>
            <a:endParaRPr lang="en-AU" dirty="0"/>
          </a:p>
        </p:txBody>
      </p:sp>
      <p:sp>
        <p:nvSpPr>
          <p:cNvPr id="5" name="Footer Placeholder 4">
            <a:extLst>
              <a:ext uri="{FF2B5EF4-FFF2-40B4-BE49-F238E27FC236}">
                <a16:creationId xmlns:a16="http://schemas.microsoft.com/office/drawing/2014/main" id="{38BE5B74-9C4A-4042-9B1B-2B338C9183C9}"/>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BEC3B401-5694-4005-8E8E-32217B093ECA}"/>
              </a:ext>
            </a:extLst>
          </p:cNvPr>
          <p:cNvSpPr>
            <a:spLocks noGrp="1"/>
          </p:cNvSpPr>
          <p:nvPr>
            <p:ph type="sldNum" sz="quarter" idx="12"/>
          </p:nvPr>
        </p:nvSpPr>
        <p:spPr/>
        <p:txBody>
          <a:bodyPr/>
          <a:lstStyle/>
          <a:p>
            <a:fld id="{365F5343-12D2-4E39-ABF2-888FFBA22104}" type="slidenum">
              <a:rPr lang="en-AU" smtClean="0"/>
              <a:t>‹#›</a:t>
            </a:fld>
            <a:endParaRPr lang="en-AU" dirty="0"/>
          </a:p>
        </p:txBody>
      </p:sp>
    </p:spTree>
    <p:extLst>
      <p:ext uri="{BB962C8B-B14F-4D97-AF65-F5344CB8AC3E}">
        <p14:creationId xmlns:p14="http://schemas.microsoft.com/office/powerpoint/2010/main" val="3368674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8B83421-FC28-4E1F-881D-494A555AE33E}" type="datetime1">
              <a:rPr lang="en-AU" smtClean="0"/>
              <a:t>9/11/2020</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365F5343-12D2-4E39-ABF2-888FFBA22104}" type="slidenum">
              <a:rPr lang="en-AU" smtClean="0"/>
              <a:t>‹#›</a:t>
            </a:fld>
            <a:endParaRPr lang="en-AU" dirty="0"/>
          </a:p>
        </p:txBody>
      </p:sp>
    </p:spTree>
    <p:extLst>
      <p:ext uri="{BB962C8B-B14F-4D97-AF65-F5344CB8AC3E}">
        <p14:creationId xmlns:p14="http://schemas.microsoft.com/office/powerpoint/2010/main" val="213078326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B4C9C-0C36-4DFD-8621-6AE0AEBC661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5CF75F3-870C-4C3B-95BE-59CABD4CB5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E34AB1A-C84A-4B59-B5C2-AA74A286AD23}"/>
              </a:ext>
            </a:extLst>
          </p:cNvPr>
          <p:cNvSpPr>
            <a:spLocks noGrp="1"/>
          </p:cNvSpPr>
          <p:nvPr>
            <p:ph type="dt" sz="half" idx="10"/>
          </p:nvPr>
        </p:nvSpPr>
        <p:spPr/>
        <p:txBody>
          <a:bodyPr/>
          <a:lstStyle/>
          <a:p>
            <a:fld id="{68C06F2F-64CD-4A6D-A8F2-13562C952EDB}" type="datetime1">
              <a:rPr lang="en-AU" smtClean="0"/>
              <a:t>9/11/2020</a:t>
            </a:fld>
            <a:endParaRPr lang="en-AU" dirty="0"/>
          </a:p>
        </p:txBody>
      </p:sp>
      <p:sp>
        <p:nvSpPr>
          <p:cNvPr id="5" name="Footer Placeholder 4">
            <a:extLst>
              <a:ext uri="{FF2B5EF4-FFF2-40B4-BE49-F238E27FC236}">
                <a16:creationId xmlns:a16="http://schemas.microsoft.com/office/drawing/2014/main" id="{B67658F6-6442-4282-8BF8-5FDE62BCE1B3}"/>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FAB2B4EA-5400-47E2-BEB1-473647C08283}"/>
              </a:ext>
            </a:extLst>
          </p:cNvPr>
          <p:cNvSpPr>
            <a:spLocks noGrp="1"/>
          </p:cNvSpPr>
          <p:nvPr>
            <p:ph type="sldNum" sz="quarter" idx="12"/>
          </p:nvPr>
        </p:nvSpPr>
        <p:spPr/>
        <p:txBody>
          <a:bodyPr/>
          <a:lstStyle/>
          <a:p>
            <a:fld id="{365F5343-12D2-4E39-ABF2-888FFBA22104}" type="slidenum">
              <a:rPr lang="en-AU" smtClean="0"/>
              <a:t>‹#›</a:t>
            </a:fld>
            <a:endParaRPr lang="en-AU" dirty="0"/>
          </a:p>
        </p:txBody>
      </p:sp>
    </p:spTree>
    <p:extLst>
      <p:ext uri="{BB962C8B-B14F-4D97-AF65-F5344CB8AC3E}">
        <p14:creationId xmlns:p14="http://schemas.microsoft.com/office/powerpoint/2010/main" val="2011638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63C69-E0BF-4648-926C-106D7F2D6E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7126AD8-64EC-4105-B504-5C54CB1E51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FFFBC0-ECAB-4E55-8601-D5A06F3623FD}"/>
              </a:ext>
            </a:extLst>
          </p:cNvPr>
          <p:cNvSpPr>
            <a:spLocks noGrp="1"/>
          </p:cNvSpPr>
          <p:nvPr>
            <p:ph type="dt" sz="half" idx="10"/>
          </p:nvPr>
        </p:nvSpPr>
        <p:spPr/>
        <p:txBody>
          <a:bodyPr/>
          <a:lstStyle/>
          <a:p>
            <a:fld id="{8A75697F-C317-4845-8D8A-4D9BD2DF6810}" type="datetime1">
              <a:rPr lang="en-AU" smtClean="0"/>
              <a:t>9/11/2020</a:t>
            </a:fld>
            <a:endParaRPr lang="en-AU" dirty="0"/>
          </a:p>
        </p:txBody>
      </p:sp>
      <p:sp>
        <p:nvSpPr>
          <p:cNvPr id="5" name="Footer Placeholder 4">
            <a:extLst>
              <a:ext uri="{FF2B5EF4-FFF2-40B4-BE49-F238E27FC236}">
                <a16:creationId xmlns:a16="http://schemas.microsoft.com/office/drawing/2014/main" id="{F0447175-5921-43D6-9FDC-693CEC218179}"/>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98DAE870-0303-475B-BC98-4E1FA7247F5E}"/>
              </a:ext>
            </a:extLst>
          </p:cNvPr>
          <p:cNvSpPr>
            <a:spLocks noGrp="1"/>
          </p:cNvSpPr>
          <p:nvPr>
            <p:ph type="sldNum" sz="quarter" idx="12"/>
          </p:nvPr>
        </p:nvSpPr>
        <p:spPr/>
        <p:txBody>
          <a:bodyPr/>
          <a:lstStyle/>
          <a:p>
            <a:fld id="{365F5343-12D2-4E39-ABF2-888FFBA22104}" type="slidenum">
              <a:rPr lang="en-AU" smtClean="0"/>
              <a:t>‹#›</a:t>
            </a:fld>
            <a:endParaRPr lang="en-AU" dirty="0"/>
          </a:p>
        </p:txBody>
      </p:sp>
    </p:spTree>
    <p:extLst>
      <p:ext uri="{BB962C8B-B14F-4D97-AF65-F5344CB8AC3E}">
        <p14:creationId xmlns:p14="http://schemas.microsoft.com/office/powerpoint/2010/main" val="2375215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234B9-2A89-49E6-B9E7-880A97EF444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35F54E4-B523-4659-A008-6AF025E103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829BC771-7434-4523-B895-5C4FA666DD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4F99EC9-34BE-4AFC-B19C-CBBBA206DB3D}"/>
              </a:ext>
            </a:extLst>
          </p:cNvPr>
          <p:cNvSpPr>
            <a:spLocks noGrp="1"/>
          </p:cNvSpPr>
          <p:nvPr>
            <p:ph type="dt" sz="half" idx="10"/>
          </p:nvPr>
        </p:nvSpPr>
        <p:spPr/>
        <p:txBody>
          <a:bodyPr/>
          <a:lstStyle/>
          <a:p>
            <a:fld id="{402FACEA-F399-4341-8F0A-1FC3D51168D2}" type="datetime1">
              <a:rPr lang="en-AU" smtClean="0"/>
              <a:t>9/11/2020</a:t>
            </a:fld>
            <a:endParaRPr lang="en-AU" dirty="0"/>
          </a:p>
        </p:txBody>
      </p:sp>
      <p:sp>
        <p:nvSpPr>
          <p:cNvPr id="6" name="Footer Placeholder 5">
            <a:extLst>
              <a:ext uri="{FF2B5EF4-FFF2-40B4-BE49-F238E27FC236}">
                <a16:creationId xmlns:a16="http://schemas.microsoft.com/office/drawing/2014/main" id="{A2DCECBB-E74F-497A-B14D-C1715658F4E4}"/>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6113A9B6-0B60-4129-8D9B-F2627749F3DD}"/>
              </a:ext>
            </a:extLst>
          </p:cNvPr>
          <p:cNvSpPr>
            <a:spLocks noGrp="1"/>
          </p:cNvSpPr>
          <p:nvPr>
            <p:ph type="sldNum" sz="quarter" idx="12"/>
          </p:nvPr>
        </p:nvSpPr>
        <p:spPr/>
        <p:txBody>
          <a:bodyPr/>
          <a:lstStyle/>
          <a:p>
            <a:fld id="{365F5343-12D2-4E39-ABF2-888FFBA22104}" type="slidenum">
              <a:rPr lang="en-AU" smtClean="0"/>
              <a:t>‹#›</a:t>
            </a:fld>
            <a:endParaRPr lang="en-AU" dirty="0"/>
          </a:p>
        </p:txBody>
      </p:sp>
    </p:spTree>
    <p:extLst>
      <p:ext uri="{BB962C8B-B14F-4D97-AF65-F5344CB8AC3E}">
        <p14:creationId xmlns:p14="http://schemas.microsoft.com/office/powerpoint/2010/main" val="3448883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83C0F-868A-4096-8F2D-9162EEF002A9}"/>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DBD3B28-376B-4329-AE5A-DAE70497C0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BA3939-D0ED-4BBE-BC87-D2F0CCE134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8146E477-D797-4E9D-8729-930F74CD4A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4374E2-9762-46B5-81FC-131EE4E764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B57AEF60-C1B9-44AC-8DC3-87BC67B36ECB}"/>
              </a:ext>
            </a:extLst>
          </p:cNvPr>
          <p:cNvSpPr>
            <a:spLocks noGrp="1"/>
          </p:cNvSpPr>
          <p:nvPr>
            <p:ph type="dt" sz="half" idx="10"/>
          </p:nvPr>
        </p:nvSpPr>
        <p:spPr/>
        <p:txBody>
          <a:bodyPr/>
          <a:lstStyle/>
          <a:p>
            <a:fld id="{3EB4A261-3BF5-49CE-B61F-05F22CBD1F13}" type="datetime1">
              <a:rPr lang="en-AU" smtClean="0"/>
              <a:t>9/11/2020</a:t>
            </a:fld>
            <a:endParaRPr lang="en-AU" dirty="0"/>
          </a:p>
        </p:txBody>
      </p:sp>
      <p:sp>
        <p:nvSpPr>
          <p:cNvPr id="8" name="Footer Placeholder 7">
            <a:extLst>
              <a:ext uri="{FF2B5EF4-FFF2-40B4-BE49-F238E27FC236}">
                <a16:creationId xmlns:a16="http://schemas.microsoft.com/office/drawing/2014/main" id="{A5E4FF63-074E-4809-87E1-4DD748836C00}"/>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id="{86415274-7573-4F05-AEEA-A46DD921BB00}"/>
              </a:ext>
            </a:extLst>
          </p:cNvPr>
          <p:cNvSpPr>
            <a:spLocks noGrp="1"/>
          </p:cNvSpPr>
          <p:nvPr>
            <p:ph type="sldNum" sz="quarter" idx="12"/>
          </p:nvPr>
        </p:nvSpPr>
        <p:spPr/>
        <p:txBody>
          <a:bodyPr/>
          <a:lstStyle/>
          <a:p>
            <a:fld id="{365F5343-12D2-4E39-ABF2-888FFBA22104}" type="slidenum">
              <a:rPr lang="en-AU" smtClean="0"/>
              <a:t>‹#›</a:t>
            </a:fld>
            <a:endParaRPr lang="en-AU" dirty="0"/>
          </a:p>
        </p:txBody>
      </p:sp>
    </p:spTree>
    <p:extLst>
      <p:ext uri="{BB962C8B-B14F-4D97-AF65-F5344CB8AC3E}">
        <p14:creationId xmlns:p14="http://schemas.microsoft.com/office/powerpoint/2010/main" val="2860580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5A547-3845-437F-9C89-A431B6D2CE1D}"/>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C4F9A1A8-1881-4F51-A516-6DE15D6F1D49}"/>
              </a:ext>
            </a:extLst>
          </p:cNvPr>
          <p:cNvSpPr>
            <a:spLocks noGrp="1"/>
          </p:cNvSpPr>
          <p:nvPr>
            <p:ph type="dt" sz="half" idx="10"/>
          </p:nvPr>
        </p:nvSpPr>
        <p:spPr/>
        <p:txBody>
          <a:bodyPr/>
          <a:lstStyle/>
          <a:p>
            <a:fld id="{807D72E6-227D-4F78-B3EA-12311AD640BB}" type="datetime1">
              <a:rPr lang="en-AU" smtClean="0"/>
              <a:t>9/11/2020</a:t>
            </a:fld>
            <a:endParaRPr lang="en-AU" dirty="0"/>
          </a:p>
        </p:txBody>
      </p:sp>
      <p:sp>
        <p:nvSpPr>
          <p:cNvPr id="4" name="Footer Placeholder 3">
            <a:extLst>
              <a:ext uri="{FF2B5EF4-FFF2-40B4-BE49-F238E27FC236}">
                <a16:creationId xmlns:a16="http://schemas.microsoft.com/office/drawing/2014/main" id="{E4033F6D-FCF8-4EED-8E61-98ED6DF52913}"/>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17C3A18F-CD66-4B0E-9C7D-B9270213D209}"/>
              </a:ext>
            </a:extLst>
          </p:cNvPr>
          <p:cNvSpPr>
            <a:spLocks noGrp="1"/>
          </p:cNvSpPr>
          <p:nvPr>
            <p:ph type="sldNum" sz="quarter" idx="12"/>
          </p:nvPr>
        </p:nvSpPr>
        <p:spPr/>
        <p:txBody>
          <a:bodyPr/>
          <a:lstStyle/>
          <a:p>
            <a:fld id="{365F5343-12D2-4E39-ABF2-888FFBA22104}" type="slidenum">
              <a:rPr lang="en-AU" smtClean="0"/>
              <a:t>‹#›</a:t>
            </a:fld>
            <a:endParaRPr lang="en-AU" dirty="0"/>
          </a:p>
        </p:txBody>
      </p:sp>
    </p:spTree>
    <p:extLst>
      <p:ext uri="{BB962C8B-B14F-4D97-AF65-F5344CB8AC3E}">
        <p14:creationId xmlns:p14="http://schemas.microsoft.com/office/powerpoint/2010/main" val="2211069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0AAA96-7E06-42DF-BC7F-D2A47C1BAC09}"/>
              </a:ext>
            </a:extLst>
          </p:cNvPr>
          <p:cNvSpPr>
            <a:spLocks noGrp="1"/>
          </p:cNvSpPr>
          <p:nvPr>
            <p:ph type="dt" sz="half" idx="10"/>
          </p:nvPr>
        </p:nvSpPr>
        <p:spPr/>
        <p:txBody>
          <a:bodyPr/>
          <a:lstStyle/>
          <a:p>
            <a:fld id="{44569D9F-6C50-4751-8480-AFF193C2B420}" type="datetime1">
              <a:rPr lang="en-AU" smtClean="0"/>
              <a:t>9/11/2020</a:t>
            </a:fld>
            <a:endParaRPr lang="en-AU" dirty="0"/>
          </a:p>
        </p:txBody>
      </p:sp>
      <p:sp>
        <p:nvSpPr>
          <p:cNvPr id="3" name="Footer Placeholder 2">
            <a:extLst>
              <a:ext uri="{FF2B5EF4-FFF2-40B4-BE49-F238E27FC236}">
                <a16:creationId xmlns:a16="http://schemas.microsoft.com/office/drawing/2014/main" id="{C132F2B9-BAE0-415E-9A14-87E96B3C9610}"/>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94D39AC6-BA54-4E29-9648-632A0FBB48C0}"/>
              </a:ext>
            </a:extLst>
          </p:cNvPr>
          <p:cNvSpPr>
            <a:spLocks noGrp="1"/>
          </p:cNvSpPr>
          <p:nvPr>
            <p:ph type="sldNum" sz="quarter" idx="12"/>
          </p:nvPr>
        </p:nvSpPr>
        <p:spPr/>
        <p:txBody>
          <a:bodyPr/>
          <a:lstStyle/>
          <a:p>
            <a:fld id="{365F5343-12D2-4E39-ABF2-888FFBA22104}" type="slidenum">
              <a:rPr lang="en-AU" smtClean="0"/>
              <a:t>‹#›</a:t>
            </a:fld>
            <a:endParaRPr lang="en-AU" dirty="0"/>
          </a:p>
        </p:txBody>
      </p:sp>
    </p:spTree>
    <p:extLst>
      <p:ext uri="{BB962C8B-B14F-4D97-AF65-F5344CB8AC3E}">
        <p14:creationId xmlns:p14="http://schemas.microsoft.com/office/powerpoint/2010/main" val="2037304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6E9C-9A4E-451E-BE15-0697FB22CF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B0B9C12-22A0-46BC-8536-6776574AD1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E3628186-BC5A-4D02-8CFC-115FD3991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692D11-6E57-4A5C-B86E-41EB4414AF53}"/>
              </a:ext>
            </a:extLst>
          </p:cNvPr>
          <p:cNvSpPr>
            <a:spLocks noGrp="1"/>
          </p:cNvSpPr>
          <p:nvPr>
            <p:ph type="dt" sz="half" idx="10"/>
          </p:nvPr>
        </p:nvSpPr>
        <p:spPr/>
        <p:txBody>
          <a:bodyPr/>
          <a:lstStyle/>
          <a:p>
            <a:fld id="{23F24D73-50A4-490A-B165-8C36C54F76AC}" type="datetime1">
              <a:rPr lang="en-AU" smtClean="0"/>
              <a:t>9/11/2020</a:t>
            </a:fld>
            <a:endParaRPr lang="en-AU" dirty="0"/>
          </a:p>
        </p:txBody>
      </p:sp>
      <p:sp>
        <p:nvSpPr>
          <p:cNvPr id="6" name="Footer Placeholder 5">
            <a:extLst>
              <a:ext uri="{FF2B5EF4-FFF2-40B4-BE49-F238E27FC236}">
                <a16:creationId xmlns:a16="http://schemas.microsoft.com/office/drawing/2014/main" id="{D37CC7A6-BBFB-47E9-AE77-CFD12C5B19CE}"/>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76564D05-F27B-41F3-888C-E5E4C404D7D3}"/>
              </a:ext>
            </a:extLst>
          </p:cNvPr>
          <p:cNvSpPr>
            <a:spLocks noGrp="1"/>
          </p:cNvSpPr>
          <p:nvPr>
            <p:ph type="sldNum" sz="quarter" idx="12"/>
          </p:nvPr>
        </p:nvSpPr>
        <p:spPr/>
        <p:txBody>
          <a:bodyPr/>
          <a:lstStyle/>
          <a:p>
            <a:fld id="{365F5343-12D2-4E39-ABF2-888FFBA22104}" type="slidenum">
              <a:rPr lang="en-AU" smtClean="0"/>
              <a:t>‹#›</a:t>
            </a:fld>
            <a:endParaRPr lang="en-AU" dirty="0"/>
          </a:p>
        </p:txBody>
      </p:sp>
    </p:spTree>
    <p:extLst>
      <p:ext uri="{BB962C8B-B14F-4D97-AF65-F5344CB8AC3E}">
        <p14:creationId xmlns:p14="http://schemas.microsoft.com/office/powerpoint/2010/main" val="4213792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04F9C-93A9-4182-AFA4-27E7238B08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E7D7E5B0-843B-449F-9B62-3660A4ACEE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a:extLst>
              <a:ext uri="{FF2B5EF4-FFF2-40B4-BE49-F238E27FC236}">
                <a16:creationId xmlns:a16="http://schemas.microsoft.com/office/drawing/2014/main" id="{F94B396D-249A-4408-BE5C-774235882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F33D42-27B6-419B-94D7-A808159964C8}"/>
              </a:ext>
            </a:extLst>
          </p:cNvPr>
          <p:cNvSpPr>
            <a:spLocks noGrp="1"/>
          </p:cNvSpPr>
          <p:nvPr>
            <p:ph type="dt" sz="half" idx="10"/>
          </p:nvPr>
        </p:nvSpPr>
        <p:spPr/>
        <p:txBody>
          <a:bodyPr/>
          <a:lstStyle/>
          <a:p>
            <a:fld id="{7B976EB9-879E-4951-8D17-6C24720B81BA}" type="datetime1">
              <a:rPr lang="en-AU" smtClean="0"/>
              <a:t>9/11/2020</a:t>
            </a:fld>
            <a:endParaRPr lang="en-AU" dirty="0"/>
          </a:p>
        </p:txBody>
      </p:sp>
      <p:sp>
        <p:nvSpPr>
          <p:cNvPr id="6" name="Footer Placeholder 5">
            <a:extLst>
              <a:ext uri="{FF2B5EF4-FFF2-40B4-BE49-F238E27FC236}">
                <a16:creationId xmlns:a16="http://schemas.microsoft.com/office/drawing/2014/main" id="{01508827-76E4-4C48-A514-F2DEC96526E6}"/>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060C6D25-CCF6-43AA-8076-7FF6D5FA04F9}"/>
              </a:ext>
            </a:extLst>
          </p:cNvPr>
          <p:cNvSpPr>
            <a:spLocks noGrp="1"/>
          </p:cNvSpPr>
          <p:nvPr>
            <p:ph type="sldNum" sz="quarter" idx="12"/>
          </p:nvPr>
        </p:nvSpPr>
        <p:spPr/>
        <p:txBody>
          <a:bodyPr/>
          <a:lstStyle/>
          <a:p>
            <a:fld id="{365F5343-12D2-4E39-ABF2-888FFBA22104}" type="slidenum">
              <a:rPr lang="en-AU" smtClean="0"/>
              <a:t>‹#›</a:t>
            </a:fld>
            <a:endParaRPr lang="en-AU" dirty="0"/>
          </a:p>
        </p:txBody>
      </p:sp>
    </p:spTree>
    <p:extLst>
      <p:ext uri="{BB962C8B-B14F-4D97-AF65-F5344CB8AC3E}">
        <p14:creationId xmlns:p14="http://schemas.microsoft.com/office/powerpoint/2010/main" val="2957828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4AA7DE-1F3A-4E88-BCF3-10E6E6998D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3A96837-ECCC-4492-981C-4506100569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BFCF6CD-36EE-4C1C-9E0E-D906FF7642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B83421-FC28-4E1F-881D-494A555AE33E}" type="datetime1">
              <a:rPr lang="en-AU" smtClean="0"/>
              <a:t>9/11/2020</a:t>
            </a:fld>
            <a:endParaRPr lang="en-AU" dirty="0"/>
          </a:p>
        </p:txBody>
      </p:sp>
      <p:sp>
        <p:nvSpPr>
          <p:cNvPr id="5" name="Footer Placeholder 4">
            <a:extLst>
              <a:ext uri="{FF2B5EF4-FFF2-40B4-BE49-F238E27FC236}">
                <a16:creationId xmlns:a16="http://schemas.microsoft.com/office/drawing/2014/main" id="{EE60B4DF-A90C-4B6F-B4CD-57F990B184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id="{AE8B792B-21AA-412B-A40B-0AADED40DF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5F5343-12D2-4E39-ABF2-888FFBA22104}" type="slidenum">
              <a:rPr lang="en-AU" smtClean="0"/>
              <a:t>‹#›</a:t>
            </a:fld>
            <a:endParaRPr lang="en-AU" dirty="0"/>
          </a:p>
        </p:txBody>
      </p:sp>
    </p:spTree>
    <p:extLst>
      <p:ext uri="{BB962C8B-B14F-4D97-AF65-F5344CB8AC3E}">
        <p14:creationId xmlns:p14="http://schemas.microsoft.com/office/powerpoint/2010/main" val="1404166289"/>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jpe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69E756-F19C-4BDD-BD56-0A4EC17C8886}"/>
              </a:ext>
            </a:extLst>
          </p:cNvPr>
          <p:cNvPicPr>
            <a:picLocks noChangeAspect="1"/>
          </p:cNvPicPr>
          <p:nvPr/>
        </p:nvPicPr>
        <p:blipFill rotWithShape="1">
          <a:blip r:embed="rId2"/>
          <a:srcRect r="82576" b="80"/>
          <a:stretch/>
        </p:blipFill>
        <p:spPr>
          <a:xfrm>
            <a:off x="1074308" y="338391"/>
            <a:ext cx="890675" cy="1021536"/>
          </a:xfrm>
          <a:prstGeom prst="rect">
            <a:avLst/>
          </a:prstGeom>
        </p:spPr>
      </p:pic>
      <p:sp>
        <p:nvSpPr>
          <p:cNvPr id="2" name="TextBox 1">
            <a:extLst>
              <a:ext uri="{FF2B5EF4-FFF2-40B4-BE49-F238E27FC236}">
                <a16:creationId xmlns:a16="http://schemas.microsoft.com/office/drawing/2014/main" id="{E28D645A-9982-4B9C-B1EE-02086AA70487}"/>
              </a:ext>
            </a:extLst>
          </p:cNvPr>
          <p:cNvSpPr txBox="1"/>
          <p:nvPr/>
        </p:nvSpPr>
        <p:spPr>
          <a:xfrm>
            <a:off x="448056" y="221154"/>
            <a:ext cx="8961120" cy="1138773"/>
          </a:xfrm>
          <a:prstGeom prst="rect">
            <a:avLst/>
          </a:prstGeom>
          <a:noFill/>
        </p:spPr>
        <p:txBody>
          <a:bodyPr wrap="square" rtlCol="0">
            <a:spAutoFit/>
          </a:bodyPr>
          <a:lstStyle/>
          <a:p>
            <a:r>
              <a:rPr lang="en-AU" sz="2400">
                <a:solidFill>
                  <a:schemeClr val="accent5">
                    <a:lumMod val="50000"/>
                  </a:schemeClr>
                </a:solidFill>
                <a:latin typeface="Baskerville Old Face" panose="02020602080505020303" pitchFamily="18" charset="0"/>
              </a:rPr>
              <a:t>       </a:t>
            </a:r>
          </a:p>
          <a:p>
            <a:r>
              <a:rPr lang="en-AU" sz="2400">
                <a:solidFill>
                  <a:schemeClr val="accent5">
                    <a:lumMod val="50000"/>
                  </a:schemeClr>
                </a:solidFill>
                <a:latin typeface="Baskerville Old Face" panose="02020602080505020303" pitchFamily="18" charset="0"/>
              </a:rPr>
              <a:t>                    </a:t>
            </a:r>
            <a:r>
              <a:rPr lang="en-AU" sz="4400">
                <a:solidFill>
                  <a:schemeClr val="accent5">
                    <a:lumMod val="50000"/>
                  </a:schemeClr>
                </a:solidFill>
                <a:latin typeface="Baskerville Old Face" panose="02020602080505020303" pitchFamily="18" charset="0"/>
              </a:rPr>
              <a:t>Al – Iman College </a:t>
            </a:r>
            <a:endParaRPr lang="en-AU" sz="4400" dirty="0">
              <a:solidFill>
                <a:schemeClr val="accent5">
                  <a:lumMod val="50000"/>
                </a:schemeClr>
              </a:solidFill>
              <a:latin typeface="Baskerville Old Face" panose="02020602080505020303" pitchFamily="18" charset="0"/>
            </a:endParaRPr>
          </a:p>
        </p:txBody>
      </p:sp>
      <p:sp>
        <p:nvSpPr>
          <p:cNvPr id="3" name="TextBox 2">
            <a:extLst>
              <a:ext uri="{FF2B5EF4-FFF2-40B4-BE49-F238E27FC236}">
                <a16:creationId xmlns:a16="http://schemas.microsoft.com/office/drawing/2014/main" id="{D478738E-AF96-4B68-A4D5-9E3E45E62C8D}"/>
              </a:ext>
            </a:extLst>
          </p:cNvPr>
          <p:cNvSpPr txBox="1"/>
          <p:nvPr/>
        </p:nvSpPr>
        <p:spPr>
          <a:xfrm>
            <a:off x="694944" y="2400494"/>
            <a:ext cx="9253728" cy="3693319"/>
          </a:xfrm>
          <a:prstGeom prst="rect">
            <a:avLst/>
          </a:prstGeom>
          <a:noFill/>
        </p:spPr>
        <p:txBody>
          <a:bodyPr wrap="square" rtlCol="0">
            <a:spAutoFit/>
          </a:bodyPr>
          <a:lstStyle/>
          <a:p>
            <a:r>
              <a:rPr lang="en-AU" sz="2600" dirty="0"/>
              <a:t>As Salam O Aalaikum wa Rahmatullahi wa barakatu</a:t>
            </a:r>
          </a:p>
          <a:p>
            <a:endParaRPr lang="en-AU" sz="2600" dirty="0"/>
          </a:p>
          <a:p>
            <a:r>
              <a:rPr lang="en-AU" sz="2600" dirty="0"/>
              <a:t>We would like to welcome all the parents, staff members and those who are present at this prestigious event. we would like to showcase our library and the different programs, such as collection &amp; development, circulation and the  variety of literacy &amp; numeracy programs. To cater the demands from the students and the community. </a:t>
            </a:r>
          </a:p>
          <a:p>
            <a:endParaRPr lang="en-AU" sz="2600" dirty="0"/>
          </a:p>
        </p:txBody>
      </p:sp>
    </p:spTree>
    <p:extLst>
      <p:ext uri="{BB962C8B-B14F-4D97-AF65-F5344CB8AC3E}">
        <p14:creationId xmlns:p14="http://schemas.microsoft.com/office/powerpoint/2010/main" val="1797490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27D15F9-FBA9-45B6-A1EE-7E2610907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549D845D-9A57-49AC-9523-BB0D6DA6FE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31" name="Freeform 44">
              <a:extLst>
                <a:ext uri="{FF2B5EF4-FFF2-40B4-BE49-F238E27FC236}">
                  <a16:creationId xmlns:a16="http://schemas.microsoft.com/office/drawing/2014/main" id="{3348EFE1-9D21-4DC0-8EC9-C887670613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45">
              <a:extLst>
                <a:ext uri="{FF2B5EF4-FFF2-40B4-BE49-F238E27FC236}">
                  <a16:creationId xmlns:a16="http://schemas.microsoft.com/office/drawing/2014/main" id="{D9CD0CF4-76F6-470E-A8EF-DD74FC196C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46">
              <a:extLst>
                <a:ext uri="{FF2B5EF4-FFF2-40B4-BE49-F238E27FC236}">
                  <a16:creationId xmlns:a16="http://schemas.microsoft.com/office/drawing/2014/main" id="{71645EB6-7E0C-491E-9A5B-C25E80A64A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47">
              <a:extLst>
                <a:ext uri="{FF2B5EF4-FFF2-40B4-BE49-F238E27FC236}">
                  <a16:creationId xmlns:a16="http://schemas.microsoft.com/office/drawing/2014/main" id="{D20E5CAC-62A4-48E1-9F9F-1F81766831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Rectangle 34">
              <a:extLst>
                <a:ext uri="{FF2B5EF4-FFF2-40B4-BE49-F238E27FC236}">
                  <a16:creationId xmlns:a16="http://schemas.microsoft.com/office/drawing/2014/main" id="{053A11D2-F06B-447E-96A7-27A21A8FA6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a:extLst>
              <a:ext uri="{FF2B5EF4-FFF2-40B4-BE49-F238E27FC236}">
                <a16:creationId xmlns:a16="http://schemas.microsoft.com/office/drawing/2014/main" id="{16BAA4A1-9F1B-4407-AEC4-593C673AE094}"/>
              </a:ext>
            </a:extLst>
          </p:cNvPr>
          <p:cNvSpPr>
            <a:spLocks noGrp="1"/>
          </p:cNvSpPr>
          <p:nvPr>
            <p:ph type="title"/>
          </p:nvPr>
        </p:nvSpPr>
        <p:spPr>
          <a:xfrm>
            <a:off x="1047280" y="759805"/>
            <a:ext cx="10306520" cy="1325563"/>
          </a:xfrm>
        </p:spPr>
        <p:txBody>
          <a:bodyPr>
            <a:normAutofit/>
          </a:bodyPr>
          <a:lstStyle/>
          <a:p>
            <a:r>
              <a:rPr lang="en-AU" sz="4000" dirty="0">
                <a:solidFill>
                  <a:srgbClr val="FFFFFF"/>
                </a:solidFill>
              </a:rPr>
              <a:t>Literacy and Numeracy </a:t>
            </a:r>
          </a:p>
        </p:txBody>
      </p:sp>
      <p:pic>
        <p:nvPicPr>
          <p:cNvPr id="25" name="Graphic 24" descr="Classroom">
            <a:extLst>
              <a:ext uri="{FF2B5EF4-FFF2-40B4-BE49-F238E27FC236}">
                <a16:creationId xmlns:a16="http://schemas.microsoft.com/office/drawing/2014/main" id="{DBB362A3-EE5F-494E-A394-F6D280AE31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24902" y="2669172"/>
            <a:ext cx="3209779" cy="3209779"/>
          </a:xfrm>
          <a:prstGeom prst="rect">
            <a:avLst/>
          </a:prstGeom>
        </p:spPr>
      </p:pic>
      <p:sp>
        <p:nvSpPr>
          <p:cNvPr id="3" name="Content Placeholder 2">
            <a:extLst>
              <a:ext uri="{FF2B5EF4-FFF2-40B4-BE49-F238E27FC236}">
                <a16:creationId xmlns:a16="http://schemas.microsoft.com/office/drawing/2014/main" id="{BE80CB06-883C-4A39-BBF7-FBEC00CE57A8}"/>
              </a:ext>
            </a:extLst>
          </p:cNvPr>
          <p:cNvSpPr>
            <a:spLocks noGrp="1"/>
          </p:cNvSpPr>
          <p:nvPr>
            <p:ph idx="1"/>
          </p:nvPr>
        </p:nvSpPr>
        <p:spPr>
          <a:xfrm>
            <a:off x="5295569" y="2494450"/>
            <a:ext cx="5471529" cy="3563159"/>
          </a:xfrm>
        </p:spPr>
        <p:txBody>
          <a:bodyPr>
            <a:normAutofit/>
          </a:bodyPr>
          <a:lstStyle/>
          <a:p>
            <a:endParaRPr lang="en-AU" sz="1300" dirty="0"/>
          </a:p>
          <a:p>
            <a:r>
              <a:rPr lang="en-AU" sz="1300" dirty="0"/>
              <a:t>Literacy : Literacy encompasses the knowledge and skills students need to access, understand , analyse and evaluate the information acquired disseminated by the teachers .  Literacy encompasses the knowledge and skills students need to access, understand, analyse and evaluate information, make meaning, express thoughts and emotions, present ideas and opinions, interact with others and participate in activities at school and in their lives beyond school. </a:t>
            </a:r>
          </a:p>
          <a:p>
            <a:endParaRPr lang="en-AU" sz="1300" dirty="0"/>
          </a:p>
          <a:p>
            <a:r>
              <a:rPr lang="en-AU" sz="1300" dirty="0"/>
              <a:t>In Australian Curriculum students are encouraged and taught to become numerate as they develop knowledge and skills to use mathematics confidently across the other learning spectrum . Numeracy encompasses the knowledge , skills ,behaviour and disposition that students need to use mathematics in a wider range. Numeracy acts an  important aspect in students learning</a:t>
            </a:r>
          </a:p>
        </p:txBody>
      </p:sp>
      <p:sp>
        <p:nvSpPr>
          <p:cNvPr id="4" name="Content Placeholder 1029">
            <a:extLst>
              <a:ext uri="{FF2B5EF4-FFF2-40B4-BE49-F238E27FC236}">
                <a16:creationId xmlns:a16="http://schemas.microsoft.com/office/drawing/2014/main" id="{F86CDDEF-C6E8-4104-A44F-863243FE62E4}"/>
              </a:ext>
            </a:extLst>
          </p:cNvPr>
          <p:cNvSpPr txBox="1">
            <a:spLocks/>
          </p:cNvSpPr>
          <p:nvPr/>
        </p:nvSpPr>
        <p:spPr>
          <a:xfrm>
            <a:off x="725424" y="2578608"/>
            <a:ext cx="9610344" cy="304495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endParaRPr lang="en-US" dirty="0">
              <a:solidFill>
                <a:schemeClr val="tx1"/>
              </a:solidFill>
            </a:endParaRPr>
          </a:p>
        </p:txBody>
      </p:sp>
      <p:sp>
        <p:nvSpPr>
          <p:cNvPr id="5" name="Rectangle 4">
            <a:extLst>
              <a:ext uri="{FF2B5EF4-FFF2-40B4-BE49-F238E27FC236}">
                <a16:creationId xmlns:a16="http://schemas.microsoft.com/office/drawing/2014/main" id="{FA3B0601-39C1-4031-8938-4DCD038F7E34}"/>
              </a:ext>
            </a:extLst>
          </p:cNvPr>
          <p:cNvSpPr/>
          <p:nvPr/>
        </p:nvSpPr>
        <p:spPr>
          <a:xfrm>
            <a:off x="420624" y="2503438"/>
            <a:ext cx="10735056" cy="1077218"/>
          </a:xfrm>
          <a:prstGeom prst="rect">
            <a:avLst/>
          </a:prstGeom>
        </p:spPr>
        <p:txBody>
          <a:bodyPr wrap="square">
            <a:spAutoFit/>
          </a:bodyPr>
          <a:lstStyle/>
          <a:p>
            <a:pPr>
              <a:spcAft>
                <a:spcPts val="600"/>
              </a:spcAft>
            </a:pPr>
            <a:endParaRPr lang="en-AU" dirty="0"/>
          </a:p>
          <a:p>
            <a:pPr>
              <a:spcAft>
                <a:spcPts val="600"/>
              </a:spcAft>
            </a:pPr>
            <a:endParaRPr lang="en-AU" dirty="0"/>
          </a:p>
          <a:p>
            <a:pPr>
              <a:spcAft>
                <a:spcPts val="600"/>
              </a:spcAft>
            </a:pPr>
            <a:endParaRPr lang="en-AU" dirty="0"/>
          </a:p>
        </p:txBody>
      </p:sp>
      <p:pic>
        <p:nvPicPr>
          <p:cNvPr id="6" name="Picture 5">
            <a:extLst>
              <a:ext uri="{FF2B5EF4-FFF2-40B4-BE49-F238E27FC236}">
                <a16:creationId xmlns:a16="http://schemas.microsoft.com/office/drawing/2014/main" id="{9EB2D84B-5452-4BBC-93E0-936C03F3784D}"/>
              </a:ext>
            </a:extLst>
          </p:cNvPr>
          <p:cNvPicPr>
            <a:picLocks noChangeAspect="1"/>
          </p:cNvPicPr>
          <p:nvPr/>
        </p:nvPicPr>
        <p:blipFill rotWithShape="1">
          <a:blip r:embed="rId4"/>
          <a:srcRect r="82576" b="80"/>
          <a:stretch/>
        </p:blipFill>
        <p:spPr>
          <a:xfrm>
            <a:off x="228600" y="93864"/>
            <a:ext cx="1014940" cy="1164058"/>
          </a:xfrm>
          <a:prstGeom prst="rect">
            <a:avLst/>
          </a:prstGeom>
        </p:spPr>
      </p:pic>
    </p:spTree>
    <p:extLst>
      <p:ext uri="{BB962C8B-B14F-4D97-AF65-F5344CB8AC3E}">
        <p14:creationId xmlns:p14="http://schemas.microsoft.com/office/powerpoint/2010/main" val="513672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5BB997C0-4F76-4F2D-B89A-DBB197DE0908}"/>
              </a:ext>
            </a:extLst>
          </p:cNvPr>
          <p:cNvSpPr>
            <a:spLocks noGrp="1"/>
          </p:cNvSpPr>
          <p:nvPr>
            <p:ph type="title"/>
          </p:nvPr>
        </p:nvSpPr>
        <p:spPr>
          <a:xfrm>
            <a:off x="643467" y="640080"/>
            <a:ext cx="3096427" cy="5613236"/>
          </a:xfrm>
        </p:spPr>
        <p:txBody>
          <a:bodyPr anchor="ctr">
            <a:normAutofit/>
          </a:bodyPr>
          <a:lstStyle/>
          <a:p>
            <a:r>
              <a:rPr lang="en-AU" dirty="0">
                <a:solidFill>
                  <a:srgbClr val="FFFFFF"/>
                </a:solidFill>
              </a:rPr>
              <a:t>Literacy  - Key Ideas </a:t>
            </a:r>
          </a:p>
        </p:txBody>
      </p:sp>
      <p:sp>
        <p:nvSpPr>
          <p:cNvPr id="5" name="Content Placeholder 2">
            <a:extLst>
              <a:ext uri="{FF2B5EF4-FFF2-40B4-BE49-F238E27FC236}">
                <a16:creationId xmlns:a16="http://schemas.microsoft.com/office/drawing/2014/main" id="{768A735D-F518-4D33-B084-2F4E4A9BAA09}"/>
              </a:ext>
            </a:extLst>
          </p:cNvPr>
          <p:cNvSpPr>
            <a:spLocks noGrp="1"/>
          </p:cNvSpPr>
          <p:nvPr>
            <p:ph idx="1"/>
          </p:nvPr>
        </p:nvSpPr>
        <p:spPr>
          <a:xfrm>
            <a:off x="4699818" y="640082"/>
            <a:ext cx="6848715" cy="2484884"/>
          </a:xfrm>
        </p:spPr>
        <p:txBody>
          <a:bodyPr anchor="ctr">
            <a:normAutofit/>
          </a:bodyPr>
          <a:lstStyle/>
          <a:p>
            <a:r>
              <a:rPr lang="en-AU" sz="2000" dirty="0"/>
              <a:t>Comprehending text through</a:t>
            </a:r>
          </a:p>
          <a:p>
            <a:r>
              <a:rPr lang="en-AU" sz="2000" dirty="0"/>
              <a:t>Listening Reading and Viewing</a:t>
            </a:r>
          </a:p>
          <a:p>
            <a:r>
              <a:rPr lang="en-AU" sz="2000" dirty="0"/>
              <a:t>Composing Text through</a:t>
            </a:r>
          </a:p>
          <a:p>
            <a:r>
              <a:rPr lang="en-AU" sz="2000" dirty="0"/>
              <a:t>Speaking , writing and Creating.</a:t>
            </a:r>
          </a:p>
          <a:p>
            <a:r>
              <a:rPr lang="en-AU" sz="2000" dirty="0"/>
              <a:t> Grammar Knowledge</a:t>
            </a:r>
          </a:p>
          <a:p>
            <a:r>
              <a:rPr lang="en-AU" sz="2000" dirty="0"/>
              <a:t>Visual knowledge </a:t>
            </a:r>
          </a:p>
        </p:txBody>
      </p:sp>
      <p:pic>
        <p:nvPicPr>
          <p:cNvPr id="6" name="Picture 5">
            <a:extLst>
              <a:ext uri="{FF2B5EF4-FFF2-40B4-BE49-F238E27FC236}">
                <a16:creationId xmlns:a16="http://schemas.microsoft.com/office/drawing/2014/main" id="{60FE4152-D3D3-4BA4-B043-53D83917072E}"/>
              </a:ext>
            </a:extLst>
          </p:cNvPr>
          <p:cNvPicPr>
            <a:picLocks noChangeAspect="1"/>
          </p:cNvPicPr>
          <p:nvPr/>
        </p:nvPicPr>
        <p:blipFill rotWithShape="1">
          <a:blip r:embed="rId2"/>
          <a:srcRect r="82576" b="80"/>
          <a:stretch/>
        </p:blipFill>
        <p:spPr>
          <a:xfrm>
            <a:off x="7016628" y="3446698"/>
            <a:ext cx="2169573" cy="2488335"/>
          </a:xfrm>
          <a:prstGeom prst="rect">
            <a:avLst/>
          </a:prstGeom>
        </p:spPr>
      </p:pic>
    </p:spTree>
    <p:extLst>
      <p:ext uri="{BB962C8B-B14F-4D97-AF65-F5344CB8AC3E}">
        <p14:creationId xmlns:p14="http://schemas.microsoft.com/office/powerpoint/2010/main" val="2830352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1D284AAE-6C04-4A1E-9FF5-D431BB30EF01}"/>
              </a:ext>
            </a:extLst>
          </p:cNvPr>
          <p:cNvSpPr>
            <a:spLocks noGrp="1"/>
          </p:cNvSpPr>
          <p:nvPr>
            <p:ph type="title"/>
          </p:nvPr>
        </p:nvSpPr>
        <p:spPr>
          <a:xfrm>
            <a:off x="643467" y="640080"/>
            <a:ext cx="3096427" cy="5613236"/>
          </a:xfrm>
        </p:spPr>
        <p:txBody>
          <a:bodyPr anchor="ctr">
            <a:normAutofit/>
          </a:bodyPr>
          <a:lstStyle/>
          <a:p>
            <a:r>
              <a:rPr lang="en-AU">
                <a:solidFill>
                  <a:srgbClr val="FFFFFF"/>
                </a:solidFill>
              </a:rPr>
              <a:t> Numeracy – Key Ideas  </a:t>
            </a:r>
            <a:endParaRPr lang="en-AU" dirty="0">
              <a:solidFill>
                <a:srgbClr val="FFFFFF"/>
              </a:solidFill>
            </a:endParaRPr>
          </a:p>
        </p:txBody>
      </p:sp>
      <p:sp>
        <p:nvSpPr>
          <p:cNvPr id="3" name="Content Placeholder 2">
            <a:extLst>
              <a:ext uri="{FF2B5EF4-FFF2-40B4-BE49-F238E27FC236}">
                <a16:creationId xmlns:a16="http://schemas.microsoft.com/office/drawing/2014/main" id="{6FF61C5C-F309-41AC-BA74-40F6D9BF2925}"/>
              </a:ext>
            </a:extLst>
          </p:cNvPr>
          <p:cNvSpPr>
            <a:spLocks noGrp="1"/>
          </p:cNvSpPr>
          <p:nvPr>
            <p:ph idx="1"/>
          </p:nvPr>
        </p:nvSpPr>
        <p:spPr>
          <a:xfrm>
            <a:off x="5010714" y="2231136"/>
            <a:ext cx="6848715" cy="2686054"/>
          </a:xfrm>
        </p:spPr>
        <p:txBody>
          <a:bodyPr anchor="ctr">
            <a:normAutofit/>
          </a:bodyPr>
          <a:lstStyle/>
          <a:p>
            <a:r>
              <a:rPr lang="en-US" sz="2000" dirty="0"/>
              <a:t>Using Measurements</a:t>
            </a:r>
          </a:p>
          <a:p>
            <a:r>
              <a:rPr lang="en-US" sz="2000" dirty="0"/>
              <a:t>Interpreting numbers</a:t>
            </a:r>
          </a:p>
          <a:p>
            <a:r>
              <a:rPr lang="en-US" sz="2000" dirty="0"/>
              <a:t>Estimating and calculating with numbers.</a:t>
            </a:r>
          </a:p>
          <a:p>
            <a:r>
              <a:rPr lang="en-US" sz="2000" dirty="0"/>
              <a:t>Reasoning </a:t>
            </a:r>
          </a:p>
          <a:p>
            <a:r>
              <a:rPr lang="en-US" sz="2000" dirty="0"/>
              <a:t>Using fractions , decimals .</a:t>
            </a:r>
          </a:p>
          <a:p>
            <a:r>
              <a:rPr lang="en-US" sz="2000" dirty="0"/>
              <a:t>Recognizing  pattern's and relationships.  </a:t>
            </a:r>
          </a:p>
          <a:p>
            <a:endParaRPr lang="en-AU" sz="2000" dirty="0"/>
          </a:p>
        </p:txBody>
      </p:sp>
    </p:spTree>
    <p:extLst>
      <p:ext uri="{BB962C8B-B14F-4D97-AF65-F5344CB8AC3E}">
        <p14:creationId xmlns:p14="http://schemas.microsoft.com/office/powerpoint/2010/main" val="690190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9"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1" name="Freeform: Shape 50">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8DAF3E2-A6A7-48A1-9156-C92FF830C831}"/>
              </a:ext>
            </a:extLst>
          </p:cNvPr>
          <p:cNvSpPr>
            <a:spLocks noGrp="1"/>
          </p:cNvSpPr>
          <p:nvPr>
            <p:ph type="title"/>
          </p:nvPr>
        </p:nvSpPr>
        <p:spPr>
          <a:xfrm>
            <a:off x="934872" y="982272"/>
            <a:ext cx="3388419" cy="4560970"/>
          </a:xfrm>
        </p:spPr>
        <p:txBody>
          <a:bodyPr vert="horz" lIns="91440" tIns="45720" rIns="91440" bIns="45720" rtlCol="0" anchor="ctr">
            <a:normAutofit/>
          </a:bodyPr>
          <a:lstStyle/>
          <a:p>
            <a:r>
              <a:rPr lang="en-US" sz="4000" kern="1200">
                <a:solidFill>
                  <a:srgbClr val="FFFFFF"/>
                </a:solidFill>
                <a:latin typeface="+mj-lt"/>
                <a:ea typeface="+mj-ea"/>
                <a:cs typeface="+mj-cs"/>
              </a:rPr>
              <a:t>Take Home Reader’s Program </a:t>
            </a:r>
            <a:endParaRPr lang="en-US" sz="4000" kern="1200" dirty="0">
              <a:solidFill>
                <a:srgbClr val="FFFFFF"/>
              </a:solidFill>
              <a:latin typeface="+mj-lt"/>
              <a:ea typeface="+mj-ea"/>
              <a:cs typeface="+mj-cs"/>
            </a:endParaRPr>
          </a:p>
        </p:txBody>
      </p:sp>
      <p:sp>
        <p:nvSpPr>
          <p:cNvPr id="53"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Rectangle 4">
            <a:extLst>
              <a:ext uri="{FF2B5EF4-FFF2-40B4-BE49-F238E27FC236}">
                <a16:creationId xmlns:a16="http://schemas.microsoft.com/office/drawing/2014/main" id="{F40AAE9A-71A7-49E1-BE03-99631098EA9F}"/>
              </a:ext>
            </a:extLst>
          </p:cNvPr>
          <p:cNvSpPr/>
          <p:nvPr/>
        </p:nvSpPr>
        <p:spPr>
          <a:xfrm>
            <a:off x="5221862" y="1719618"/>
            <a:ext cx="5948831" cy="433462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200">
              <a:solidFill>
                <a:srgbClr val="FEFFFF"/>
              </a:solidFill>
            </a:endParaRPr>
          </a:p>
          <a:p>
            <a:pPr indent="-228600">
              <a:lnSpc>
                <a:spcPct val="90000"/>
              </a:lnSpc>
              <a:spcAft>
                <a:spcPts val="600"/>
              </a:spcAft>
              <a:buFont typeface="Arial" panose="020B0604020202020204" pitchFamily="34" charset="0"/>
              <a:buChar char="•"/>
            </a:pPr>
            <a:r>
              <a:rPr lang="en-US" sz="2200">
                <a:solidFill>
                  <a:srgbClr val="FEFFFF"/>
                </a:solidFill>
              </a:rPr>
              <a:t>Take home readers program, is integral part of our school’s literacy program . All the students are expected to receive and read a book every weeknight at home. Teachers regularly assess students reading skills and grades their next level. It is crucial to remember that this program should be fun and easy experience. </a:t>
            </a:r>
          </a:p>
          <a:p>
            <a:pPr indent="-228600">
              <a:lnSpc>
                <a:spcPct val="90000"/>
              </a:lnSpc>
              <a:spcAft>
                <a:spcPts val="600"/>
              </a:spcAft>
              <a:buFont typeface="Arial" panose="020B0604020202020204" pitchFamily="34" charset="0"/>
              <a:buChar char="•"/>
            </a:pPr>
            <a:endParaRPr lang="en-US" sz="2200">
              <a:solidFill>
                <a:srgbClr val="FEFFFF"/>
              </a:solidFill>
            </a:endParaRPr>
          </a:p>
          <a:p>
            <a:pPr indent="-228600">
              <a:lnSpc>
                <a:spcPct val="90000"/>
              </a:lnSpc>
              <a:spcAft>
                <a:spcPts val="600"/>
              </a:spcAft>
              <a:buFont typeface="Arial" panose="020B0604020202020204" pitchFamily="34" charset="0"/>
              <a:buChar char="•"/>
            </a:pPr>
            <a:r>
              <a:rPr lang="en-US" sz="2200">
                <a:solidFill>
                  <a:srgbClr val="FEFFFF"/>
                </a:solidFill>
              </a:rPr>
              <a:t>A child’s journey towards literacy involves learning to speak, listen, read , understand , watch, write and draw.</a:t>
            </a:r>
          </a:p>
          <a:p>
            <a:pPr indent="-228600">
              <a:lnSpc>
                <a:spcPct val="90000"/>
              </a:lnSpc>
              <a:spcAft>
                <a:spcPts val="600"/>
              </a:spcAft>
              <a:buFont typeface="Arial" panose="020B0604020202020204" pitchFamily="34" charset="0"/>
              <a:buChar char="•"/>
            </a:pPr>
            <a:endParaRPr lang="en-US" sz="2200">
              <a:solidFill>
                <a:srgbClr val="FEFFFF"/>
              </a:solidFill>
            </a:endParaRPr>
          </a:p>
          <a:p>
            <a:pPr indent="-228600">
              <a:lnSpc>
                <a:spcPct val="90000"/>
              </a:lnSpc>
              <a:spcAft>
                <a:spcPts val="600"/>
              </a:spcAft>
              <a:buFont typeface="Arial" panose="020B0604020202020204" pitchFamily="34" charset="0"/>
              <a:buChar char="•"/>
            </a:pPr>
            <a:endParaRPr lang="en-US" sz="2200">
              <a:solidFill>
                <a:srgbClr val="FEFFFF"/>
              </a:solidFill>
            </a:endParaRPr>
          </a:p>
          <a:p>
            <a:pPr indent="-228600">
              <a:lnSpc>
                <a:spcPct val="90000"/>
              </a:lnSpc>
              <a:spcAft>
                <a:spcPts val="600"/>
              </a:spcAft>
              <a:buFont typeface="Arial" panose="020B0604020202020204" pitchFamily="34" charset="0"/>
              <a:buChar char="•"/>
            </a:pPr>
            <a:endParaRPr lang="en-US" sz="2200">
              <a:solidFill>
                <a:srgbClr val="FEFFFF"/>
              </a:solidFill>
            </a:endParaRPr>
          </a:p>
          <a:p>
            <a:pPr indent="-228600">
              <a:lnSpc>
                <a:spcPct val="90000"/>
              </a:lnSpc>
              <a:spcAft>
                <a:spcPts val="600"/>
              </a:spcAft>
              <a:buFont typeface="Arial" panose="020B0604020202020204" pitchFamily="34" charset="0"/>
              <a:buChar char="•"/>
            </a:pPr>
            <a:endParaRPr lang="en-US" sz="2200" dirty="0">
              <a:solidFill>
                <a:srgbClr val="FEFFFF"/>
              </a:solidFill>
            </a:endParaRPr>
          </a:p>
        </p:txBody>
      </p:sp>
      <p:pic>
        <p:nvPicPr>
          <p:cNvPr id="4" name="Picture 3">
            <a:extLst>
              <a:ext uri="{FF2B5EF4-FFF2-40B4-BE49-F238E27FC236}">
                <a16:creationId xmlns:a16="http://schemas.microsoft.com/office/drawing/2014/main" id="{2AB2517F-72DB-40A3-8120-1FC4CCF4072D}"/>
              </a:ext>
            </a:extLst>
          </p:cNvPr>
          <p:cNvPicPr>
            <a:picLocks noChangeAspect="1"/>
          </p:cNvPicPr>
          <p:nvPr/>
        </p:nvPicPr>
        <p:blipFill rotWithShape="1">
          <a:blip r:embed="rId2"/>
          <a:srcRect r="82576" b="80"/>
          <a:stretch/>
        </p:blipFill>
        <p:spPr>
          <a:xfrm>
            <a:off x="201227" y="199646"/>
            <a:ext cx="1014940" cy="1164058"/>
          </a:xfrm>
          <a:prstGeom prst="rect">
            <a:avLst/>
          </a:prstGeom>
        </p:spPr>
      </p:pic>
    </p:spTree>
    <p:extLst>
      <p:ext uri="{BB962C8B-B14F-4D97-AF65-F5344CB8AC3E}">
        <p14:creationId xmlns:p14="http://schemas.microsoft.com/office/powerpoint/2010/main" val="872225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C76A9D0-BC10-422D-B470-AB97D0905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D0446FEB-8296-4C58-A416-FE66BF933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2164" y="-1"/>
            <a:ext cx="759618" cy="6858000"/>
          </a:xfrm>
          <a:custGeom>
            <a:avLst/>
            <a:gdLst>
              <a:gd name="connsiteX0" fmla="*/ 666 w 759618"/>
              <a:gd name="connsiteY0" fmla="*/ 0 h 6858000"/>
              <a:gd name="connsiteX1" fmla="*/ 759618 w 759618"/>
              <a:gd name="connsiteY1" fmla="*/ 0 h 6858000"/>
              <a:gd name="connsiteX2" fmla="*/ 759618 w 759618"/>
              <a:gd name="connsiteY2" fmla="*/ 1613808 h 6858000"/>
              <a:gd name="connsiteX3" fmla="*/ 759618 w 759618"/>
              <a:gd name="connsiteY3" fmla="*/ 2003729 h 6858000"/>
              <a:gd name="connsiteX4" fmla="*/ 759618 w 759618"/>
              <a:gd name="connsiteY4" fmla="*/ 6858000 h 6858000"/>
              <a:gd name="connsiteX5" fmla="*/ 0 w 759618"/>
              <a:gd name="connsiteY5" fmla="*/ 6391227 h 6858000"/>
              <a:gd name="connsiteX6" fmla="*/ 0 w 759618"/>
              <a:gd name="connsiteY6" fmla="*/ 1147035 h 6858000"/>
              <a:gd name="connsiteX7" fmla="*/ 666 w 759618"/>
              <a:gd name="connsiteY7" fmla="*/ 1147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18" h="6858000">
                <a:moveTo>
                  <a:pt x="666" y="0"/>
                </a:moveTo>
                <a:lnTo>
                  <a:pt x="759618" y="0"/>
                </a:lnTo>
                <a:lnTo>
                  <a:pt x="759618" y="1613808"/>
                </a:lnTo>
                <a:lnTo>
                  <a:pt x="759618" y="2003729"/>
                </a:lnTo>
                <a:lnTo>
                  <a:pt x="759618" y="6858000"/>
                </a:lnTo>
                <a:lnTo>
                  <a:pt x="0" y="6391227"/>
                </a:lnTo>
                <a:lnTo>
                  <a:pt x="0" y="1147035"/>
                </a:lnTo>
                <a:lnTo>
                  <a:pt x="666" y="1147444"/>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
        <p:nvSpPr>
          <p:cNvPr id="16" name="Freeform 7">
            <a:extLst>
              <a:ext uri="{FF2B5EF4-FFF2-40B4-BE49-F238E27FC236}">
                <a16:creationId xmlns:a16="http://schemas.microsoft.com/office/drawing/2014/main" id="{46967A53-5258-4D52-BF7A-67912198A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879652"/>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useBgFill="1">
        <p:nvSpPr>
          <p:cNvPr id="18" name="Freeform: Shape 17">
            <a:extLst>
              <a:ext uri="{FF2B5EF4-FFF2-40B4-BE49-F238E27FC236}">
                <a16:creationId xmlns:a16="http://schemas.microsoft.com/office/drawing/2014/main" id="{1ABC2BC2-F576-4967-9EDA-93DBDDD8D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34682" cy="6141008"/>
          </a:xfrm>
          <a:custGeom>
            <a:avLst/>
            <a:gdLst>
              <a:gd name="connsiteX0" fmla="*/ 0 w 4634682"/>
              <a:gd name="connsiteY0" fmla="*/ 0 h 6141008"/>
              <a:gd name="connsiteX1" fmla="*/ 4634682 w 4634682"/>
              <a:gd name="connsiteY1" fmla="*/ 0 h 6141008"/>
              <a:gd name="connsiteX2" fmla="*/ 4634682 w 4634682"/>
              <a:gd name="connsiteY2" fmla="*/ 6141008 h 6141008"/>
              <a:gd name="connsiteX3" fmla="*/ 0 w 4634682"/>
              <a:gd name="connsiteY3" fmla="*/ 6141008 h 6141008"/>
            </a:gdLst>
            <a:ahLst/>
            <a:cxnLst>
              <a:cxn ang="0">
                <a:pos x="connsiteX0" y="connsiteY0"/>
              </a:cxn>
              <a:cxn ang="0">
                <a:pos x="connsiteX1" y="connsiteY1"/>
              </a:cxn>
              <a:cxn ang="0">
                <a:pos x="connsiteX2" y="connsiteY2"/>
              </a:cxn>
              <a:cxn ang="0">
                <a:pos x="connsiteX3" y="connsiteY3"/>
              </a:cxn>
            </a:cxnLst>
            <a:rect l="l" t="t" r="r" b="b"/>
            <a:pathLst>
              <a:path w="4634682" h="6141008">
                <a:moveTo>
                  <a:pt x="0" y="0"/>
                </a:moveTo>
                <a:lnTo>
                  <a:pt x="4634682" y="0"/>
                </a:lnTo>
                <a:lnTo>
                  <a:pt x="4634682" y="6141008"/>
                </a:lnTo>
                <a:lnTo>
                  <a:pt x="0" y="6141008"/>
                </a:lnTo>
                <a:close/>
              </a:path>
            </a:pathLst>
          </a:custGeom>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92C0E872-4B13-46CB-8D19-1AE4EB9197D3}"/>
              </a:ext>
            </a:extLst>
          </p:cNvPr>
          <p:cNvPicPr>
            <a:picLocks noChangeAspect="1"/>
          </p:cNvPicPr>
          <p:nvPr/>
        </p:nvPicPr>
        <p:blipFill rotWithShape="1">
          <a:blip r:embed="rId2"/>
          <a:srcRect r="82576" b="80"/>
          <a:stretch/>
        </p:blipFill>
        <p:spPr>
          <a:xfrm>
            <a:off x="1383119" y="456933"/>
            <a:ext cx="2350125" cy="2695415"/>
          </a:xfrm>
          <a:prstGeom prst="rect">
            <a:avLst/>
          </a:prstGeom>
        </p:spPr>
      </p:pic>
      <p:pic>
        <p:nvPicPr>
          <p:cNvPr id="7" name="Graphic 6" descr="Books">
            <a:extLst>
              <a:ext uri="{FF2B5EF4-FFF2-40B4-BE49-F238E27FC236}">
                <a16:creationId xmlns:a16="http://schemas.microsoft.com/office/drawing/2014/main" id="{B21CD924-7320-4AD0-BFBF-3E467BBB91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8463" y="3298075"/>
            <a:ext cx="2697208" cy="2697208"/>
          </a:xfrm>
          <a:prstGeom prst="rect">
            <a:avLst/>
          </a:prstGeom>
        </p:spPr>
      </p:pic>
      <p:sp>
        <p:nvSpPr>
          <p:cNvPr id="20" name="Rectangle 8">
            <a:extLst>
              <a:ext uri="{FF2B5EF4-FFF2-40B4-BE49-F238E27FC236}">
                <a16:creationId xmlns:a16="http://schemas.microsoft.com/office/drawing/2014/main" id="{D40BC585-0C70-4BA9-B20C-C4CC686EE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
            <a:ext cx="7287170" cy="685799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E8157CBD-28FC-4699-8AC4-E4392159347A}"/>
              </a:ext>
            </a:extLst>
          </p:cNvPr>
          <p:cNvSpPr>
            <a:spLocks noGrp="1"/>
          </p:cNvSpPr>
          <p:nvPr>
            <p:ph type="title"/>
          </p:nvPr>
        </p:nvSpPr>
        <p:spPr>
          <a:xfrm>
            <a:off x="5552841" y="643465"/>
            <a:ext cx="5840770" cy="1693571"/>
          </a:xfrm>
        </p:spPr>
        <p:txBody>
          <a:bodyPr>
            <a:normAutofit/>
          </a:bodyPr>
          <a:lstStyle/>
          <a:p>
            <a:r>
              <a:rPr lang="en-AU" sz="4000">
                <a:solidFill>
                  <a:srgbClr val="FFFFFF"/>
                </a:solidFill>
                <a:latin typeface="Arial Black" panose="020B0A04020102020204" pitchFamily="34" charset="0"/>
              </a:rPr>
              <a:t>Take Home Reading Program </a:t>
            </a:r>
            <a:endParaRPr lang="en-AU" sz="4000" dirty="0">
              <a:solidFill>
                <a:srgbClr val="FFFFFF"/>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5B1440BA-B6A8-4B30-AA47-126EF8B6AD80}"/>
              </a:ext>
            </a:extLst>
          </p:cNvPr>
          <p:cNvSpPr>
            <a:spLocks noGrp="1"/>
          </p:cNvSpPr>
          <p:nvPr>
            <p:ph idx="1"/>
          </p:nvPr>
        </p:nvSpPr>
        <p:spPr>
          <a:xfrm>
            <a:off x="5552840" y="2435267"/>
            <a:ext cx="5840770" cy="3080459"/>
          </a:xfrm>
        </p:spPr>
        <p:txBody>
          <a:bodyPr anchor="t">
            <a:normAutofit/>
          </a:bodyPr>
          <a:lstStyle/>
          <a:p>
            <a:endParaRPr lang="en-AU" sz="1500">
              <a:solidFill>
                <a:srgbClr val="FEFFFF"/>
              </a:solidFill>
            </a:endParaRPr>
          </a:p>
          <a:p>
            <a:pPr marL="0" indent="0">
              <a:buNone/>
            </a:pPr>
            <a:endParaRPr lang="en-AU" sz="1500">
              <a:solidFill>
                <a:srgbClr val="FEFFFF"/>
              </a:solidFill>
            </a:endParaRPr>
          </a:p>
          <a:p>
            <a:r>
              <a:rPr lang="en-AU" sz="1500">
                <a:solidFill>
                  <a:srgbClr val="FEFFFF"/>
                </a:solidFill>
              </a:rPr>
              <a:t>Take-Home Reading is a special program for students that helps every child become a better reader. Since Learning to read takes a lot of practice, parents can help their children by listening to their children read.</a:t>
            </a:r>
          </a:p>
          <a:p>
            <a:endParaRPr lang="en-AU" sz="1500">
              <a:solidFill>
                <a:srgbClr val="FEFFFF"/>
              </a:solidFill>
            </a:endParaRPr>
          </a:p>
          <a:p>
            <a:r>
              <a:rPr lang="en-AU" sz="1500">
                <a:solidFill>
                  <a:srgbClr val="FEFFFF"/>
                </a:solidFill>
              </a:rPr>
              <a:t>Take Home Reading Programs help parents informed about their children reading progress and provide a structure for parents to enhance the reading skills to become a fluent reader. </a:t>
            </a:r>
          </a:p>
          <a:p>
            <a:endParaRPr lang="en-AU" sz="1500" dirty="0">
              <a:solidFill>
                <a:srgbClr val="FEFFFF"/>
              </a:solidFill>
            </a:endParaRPr>
          </a:p>
        </p:txBody>
      </p:sp>
    </p:spTree>
    <p:extLst>
      <p:ext uri="{BB962C8B-B14F-4D97-AF65-F5344CB8AC3E}">
        <p14:creationId xmlns:p14="http://schemas.microsoft.com/office/powerpoint/2010/main" val="3523055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A70643-0E0B-420A-AE83-5237B30827FF}"/>
              </a:ext>
            </a:extLst>
          </p:cNvPr>
          <p:cNvSpPr>
            <a:spLocks noGrp="1"/>
          </p:cNvSpPr>
          <p:nvPr>
            <p:ph type="title"/>
          </p:nvPr>
        </p:nvSpPr>
        <p:spPr>
          <a:xfrm>
            <a:off x="6151294" y="486184"/>
            <a:ext cx="5397237" cy="1325563"/>
          </a:xfrm>
        </p:spPr>
        <p:txBody>
          <a:bodyPr>
            <a:normAutofit/>
          </a:bodyPr>
          <a:lstStyle/>
          <a:p>
            <a:r>
              <a:rPr lang="en-AU"/>
              <a:t>Take Home Reading Program </a:t>
            </a:r>
          </a:p>
        </p:txBody>
      </p:sp>
      <p:pic>
        <p:nvPicPr>
          <p:cNvPr id="5" name="Picture 4">
            <a:extLst>
              <a:ext uri="{FF2B5EF4-FFF2-40B4-BE49-F238E27FC236}">
                <a16:creationId xmlns:a16="http://schemas.microsoft.com/office/drawing/2014/main" id="{60CD8C91-59F0-426D-857A-B28A8311F766}"/>
              </a:ext>
            </a:extLst>
          </p:cNvPr>
          <p:cNvPicPr>
            <a:picLocks noChangeAspect="1"/>
          </p:cNvPicPr>
          <p:nvPr/>
        </p:nvPicPr>
        <p:blipFill rotWithShape="1">
          <a:blip r:embed="rId2"/>
          <a:srcRect r="80000"/>
          <a:stretch/>
        </p:blipFill>
        <p:spPr>
          <a:xfrm>
            <a:off x="698353" y="598677"/>
            <a:ext cx="2733291" cy="2733294"/>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78" name="Freeform: Shape 77">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a:extLst>
              <a:ext uri="{FF2B5EF4-FFF2-40B4-BE49-F238E27FC236}">
                <a16:creationId xmlns:a16="http://schemas.microsoft.com/office/drawing/2014/main" id="{B858B65C-46C5-4797-A8BC-DCFC576FAFB8}"/>
              </a:ext>
            </a:extLst>
          </p:cNvPr>
          <p:cNvPicPr>
            <a:picLocks noChangeAspect="1"/>
          </p:cNvPicPr>
          <p:nvPr/>
        </p:nvPicPr>
        <p:blipFill rotWithShape="1">
          <a:blip r:embed="rId3"/>
          <a:srcRect l="18550" r="16657" b="4"/>
          <a:stretch/>
        </p:blipFill>
        <p:spPr>
          <a:xfrm>
            <a:off x="698353" y="3526029"/>
            <a:ext cx="3438939" cy="2733293"/>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80" name="Arc 79">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aphicFrame>
        <p:nvGraphicFramePr>
          <p:cNvPr id="36" name="Content Placeholder 2">
            <a:extLst>
              <a:ext uri="{FF2B5EF4-FFF2-40B4-BE49-F238E27FC236}">
                <a16:creationId xmlns:a16="http://schemas.microsoft.com/office/drawing/2014/main" id="{909E3E5B-BDFF-4968-8A96-2FDE4A3756FD}"/>
              </a:ext>
            </a:extLst>
          </p:cNvPr>
          <p:cNvGraphicFramePr>
            <a:graphicFrameLocks noGrp="1"/>
          </p:cNvGraphicFramePr>
          <p:nvPr>
            <p:ph idx="1"/>
            <p:extLst>
              <p:ext uri="{D42A27DB-BD31-4B8C-83A1-F6EECF244321}">
                <p14:modId xmlns:p14="http://schemas.microsoft.com/office/powerpoint/2010/main" val="17981200"/>
              </p:ext>
            </p:extLst>
          </p:nvPr>
        </p:nvGraphicFramePr>
        <p:xfrm>
          <a:off x="6151294" y="1946684"/>
          <a:ext cx="5397237"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38252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CA59-7F6E-41C0-8DEE-BE99C903A6B4}"/>
              </a:ext>
            </a:extLst>
          </p:cNvPr>
          <p:cNvSpPr>
            <a:spLocks noGrp="1"/>
          </p:cNvSpPr>
          <p:nvPr>
            <p:ph type="title"/>
          </p:nvPr>
        </p:nvSpPr>
        <p:spPr>
          <a:xfrm>
            <a:off x="2528436" y="453483"/>
            <a:ext cx="8596668" cy="1320800"/>
          </a:xfrm>
        </p:spPr>
        <p:txBody>
          <a:bodyPr>
            <a:normAutofit/>
          </a:bodyPr>
          <a:lstStyle/>
          <a:p>
            <a:r>
              <a:rPr lang="en-AU"/>
              <a:t>What is Guided Reading Program?</a:t>
            </a:r>
            <a:endParaRPr lang="en-AU" dirty="0"/>
          </a:p>
        </p:txBody>
      </p:sp>
      <p:sp>
        <p:nvSpPr>
          <p:cNvPr id="3" name="Content Placeholder 2">
            <a:extLst>
              <a:ext uri="{FF2B5EF4-FFF2-40B4-BE49-F238E27FC236}">
                <a16:creationId xmlns:a16="http://schemas.microsoft.com/office/drawing/2014/main" id="{F62AE821-82E8-43BF-80B4-6A29C7A7DEA0}"/>
              </a:ext>
            </a:extLst>
          </p:cNvPr>
          <p:cNvSpPr>
            <a:spLocks noGrp="1"/>
          </p:cNvSpPr>
          <p:nvPr>
            <p:ph idx="1"/>
          </p:nvPr>
        </p:nvSpPr>
        <p:spPr>
          <a:xfrm>
            <a:off x="1154954" y="2603500"/>
            <a:ext cx="6407134" cy="3416300"/>
          </a:xfrm>
        </p:spPr>
        <p:txBody>
          <a:bodyPr anchor="ctr">
            <a:normAutofit/>
          </a:bodyPr>
          <a:lstStyle/>
          <a:p>
            <a:pPr>
              <a:lnSpc>
                <a:spcPct val="90000"/>
              </a:lnSpc>
            </a:pPr>
            <a:r>
              <a:rPr lang="en-AU" sz="1500"/>
              <a:t>Guided reading is an instructional approach that involves a teacher working with a small group of students who demonstrate similar reading behaviour's and can read similar levels of texts. </a:t>
            </a:r>
          </a:p>
          <a:p>
            <a:pPr>
              <a:lnSpc>
                <a:spcPct val="90000"/>
              </a:lnSpc>
            </a:pPr>
            <a:r>
              <a:rPr lang="en-AU" sz="1500"/>
              <a:t>The text is easy enough for students to read with your skilful support; it offers challenges and opportunities for problem solving, but is easy enough for students to read with some fluency. </a:t>
            </a:r>
          </a:p>
          <a:p>
            <a:pPr>
              <a:lnSpc>
                <a:spcPct val="90000"/>
              </a:lnSpc>
            </a:pPr>
            <a:r>
              <a:rPr lang="en-AU" sz="1500"/>
              <a:t>Guided reading gives students the an opportunity  to apply the strategies they already know to use the text. The educator provides support, but the ultimate goal is independent reading.</a:t>
            </a:r>
          </a:p>
          <a:p>
            <a:pPr>
              <a:lnSpc>
                <a:spcPct val="90000"/>
              </a:lnSpc>
            </a:pPr>
            <a:endParaRPr lang="en-AU" sz="1500" dirty="0"/>
          </a:p>
        </p:txBody>
      </p:sp>
      <p:pic>
        <p:nvPicPr>
          <p:cNvPr id="7" name="Graphic 6" descr="Classroom">
            <a:extLst>
              <a:ext uri="{FF2B5EF4-FFF2-40B4-BE49-F238E27FC236}">
                <a16:creationId xmlns:a16="http://schemas.microsoft.com/office/drawing/2014/main" id="{7F03E56E-6118-4131-BB91-53B8D9F2ED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37663" y="2775951"/>
            <a:ext cx="3067163" cy="3067163"/>
          </a:xfrm>
          <a:prstGeom prst="roundRect">
            <a:avLst>
              <a:gd name="adj" fmla="val 1858"/>
            </a:avLst>
          </a:prstGeom>
          <a:effectLst>
            <a:outerShdw blurRad="50800" dist="50800" dir="5400000" algn="tl" rotWithShape="0">
              <a:srgbClr val="000000">
                <a:alpha val="43000"/>
              </a:srgbClr>
            </a:outerShdw>
          </a:effectLst>
        </p:spPr>
      </p:pic>
      <p:pic>
        <p:nvPicPr>
          <p:cNvPr id="5" name="Picture 4">
            <a:extLst>
              <a:ext uri="{FF2B5EF4-FFF2-40B4-BE49-F238E27FC236}">
                <a16:creationId xmlns:a16="http://schemas.microsoft.com/office/drawing/2014/main" id="{1FE2A13C-6B12-4306-8F28-A4E0CE925867}"/>
              </a:ext>
            </a:extLst>
          </p:cNvPr>
          <p:cNvPicPr>
            <a:picLocks noChangeAspect="1"/>
          </p:cNvPicPr>
          <p:nvPr/>
        </p:nvPicPr>
        <p:blipFill rotWithShape="1">
          <a:blip r:embed="rId4"/>
          <a:srcRect r="82576" b="80"/>
          <a:stretch/>
        </p:blipFill>
        <p:spPr>
          <a:xfrm>
            <a:off x="559426" y="442805"/>
            <a:ext cx="1014940" cy="1164058"/>
          </a:xfrm>
          <a:prstGeom prst="rect">
            <a:avLst/>
          </a:prstGeom>
        </p:spPr>
      </p:pic>
    </p:spTree>
    <p:extLst>
      <p:ext uri="{BB962C8B-B14F-4D97-AF65-F5344CB8AC3E}">
        <p14:creationId xmlns:p14="http://schemas.microsoft.com/office/powerpoint/2010/main" val="1414371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1029-AC03-4F84-9ABF-CA5D86208AC7}"/>
              </a:ext>
            </a:extLst>
          </p:cNvPr>
          <p:cNvSpPr>
            <a:spLocks noGrp="1"/>
          </p:cNvSpPr>
          <p:nvPr>
            <p:ph type="title"/>
          </p:nvPr>
        </p:nvSpPr>
        <p:spPr>
          <a:xfrm>
            <a:off x="2662251" y="450817"/>
            <a:ext cx="8596668" cy="1320800"/>
          </a:xfrm>
        </p:spPr>
        <p:txBody>
          <a:bodyPr>
            <a:normAutofit/>
          </a:bodyPr>
          <a:lstStyle/>
          <a:p>
            <a:r>
              <a:rPr lang="en-AU">
                <a:solidFill>
                  <a:srgbClr val="FFFFFF"/>
                </a:solidFill>
              </a:rPr>
              <a:t>Purpose of  Guided Reading Program ? </a:t>
            </a:r>
            <a:endParaRPr lang="en-AU" dirty="0">
              <a:solidFill>
                <a:srgbClr val="FFFFFF"/>
              </a:solidFill>
            </a:endParaRPr>
          </a:p>
        </p:txBody>
      </p:sp>
      <p:graphicFrame>
        <p:nvGraphicFramePr>
          <p:cNvPr id="25" name="Content Placeholder 2">
            <a:extLst>
              <a:ext uri="{FF2B5EF4-FFF2-40B4-BE49-F238E27FC236}">
                <a16:creationId xmlns:a16="http://schemas.microsoft.com/office/drawing/2014/main" id="{45447BE1-11DD-4E12-8D18-1015DA75B325}"/>
              </a:ext>
            </a:extLst>
          </p:cNvPr>
          <p:cNvGraphicFramePr>
            <a:graphicFrameLocks noGrp="1"/>
          </p:cNvGraphicFramePr>
          <p:nvPr>
            <p:ph idx="1"/>
            <p:extLst>
              <p:ext uri="{D42A27DB-BD31-4B8C-83A1-F6EECF244321}">
                <p14:modId xmlns:p14="http://schemas.microsoft.com/office/powerpoint/2010/main" val="3545246130"/>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5C542B13-FBB9-423E-B9C5-945D1037B3A4}"/>
              </a:ext>
            </a:extLst>
          </p:cNvPr>
          <p:cNvPicPr>
            <a:picLocks noChangeAspect="1"/>
          </p:cNvPicPr>
          <p:nvPr/>
        </p:nvPicPr>
        <p:blipFill rotWithShape="1">
          <a:blip r:embed="rId7"/>
          <a:srcRect r="82576" b="80"/>
          <a:stretch/>
        </p:blipFill>
        <p:spPr>
          <a:xfrm>
            <a:off x="425611" y="301772"/>
            <a:ext cx="1014940" cy="1164058"/>
          </a:xfrm>
          <a:prstGeom prst="rect">
            <a:avLst/>
          </a:prstGeom>
        </p:spPr>
      </p:pic>
    </p:spTree>
    <p:extLst>
      <p:ext uri="{BB962C8B-B14F-4D97-AF65-F5344CB8AC3E}">
        <p14:creationId xmlns:p14="http://schemas.microsoft.com/office/powerpoint/2010/main" val="3812635524"/>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24C29-C372-477B-81C5-1311A1752DBA}"/>
              </a:ext>
            </a:extLst>
          </p:cNvPr>
          <p:cNvSpPr>
            <a:spLocks noGrp="1"/>
          </p:cNvSpPr>
          <p:nvPr>
            <p:ph type="ctrTitle"/>
          </p:nvPr>
        </p:nvSpPr>
        <p:spPr>
          <a:xfrm>
            <a:off x="3895254" y="1131070"/>
            <a:ext cx="5132438" cy="1622322"/>
          </a:xfrm>
        </p:spPr>
        <p:txBody>
          <a:bodyPr vert="horz" lIns="91440" tIns="45720" rIns="91440" bIns="45720" rtlCol="0" anchor="ctr">
            <a:normAutofit/>
          </a:bodyPr>
          <a:lstStyle/>
          <a:p>
            <a:pPr>
              <a:lnSpc>
                <a:spcPct val="90000"/>
              </a:lnSpc>
            </a:pPr>
            <a:br>
              <a:rPr lang="en-US" sz="1200" b="0" i="0" kern="1200">
                <a:solidFill>
                  <a:srgbClr val="EBEBEB"/>
                </a:solidFill>
                <a:latin typeface="+mj-lt"/>
                <a:ea typeface="+mj-ea"/>
                <a:cs typeface="+mj-cs"/>
              </a:rPr>
            </a:br>
            <a:br>
              <a:rPr lang="en-US" sz="1200" b="0" i="0" kern="1200">
                <a:solidFill>
                  <a:srgbClr val="EBEBEB"/>
                </a:solidFill>
                <a:latin typeface="+mj-lt"/>
                <a:ea typeface="+mj-ea"/>
                <a:cs typeface="+mj-cs"/>
              </a:rPr>
            </a:br>
            <a:br>
              <a:rPr lang="en-US" sz="1200" b="0" i="0" kern="1200">
                <a:solidFill>
                  <a:srgbClr val="EBEBEB"/>
                </a:solidFill>
                <a:latin typeface="+mj-lt"/>
                <a:ea typeface="+mj-ea"/>
                <a:cs typeface="+mj-cs"/>
              </a:rPr>
            </a:br>
            <a:br>
              <a:rPr lang="en-US" sz="1200" b="0" i="0" kern="1200">
                <a:solidFill>
                  <a:srgbClr val="EBEBEB"/>
                </a:solidFill>
                <a:latin typeface="+mj-lt"/>
                <a:ea typeface="+mj-ea"/>
                <a:cs typeface="+mj-cs"/>
              </a:rPr>
            </a:br>
            <a:br>
              <a:rPr lang="en-US" sz="1200" b="0" i="0" kern="1200">
                <a:solidFill>
                  <a:srgbClr val="EBEBEB"/>
                </a:solidFill>
                <a:latin typeface="+mj-lt"/>
                <a:ea typeface="+mj-ea"/>
                <a:cs typeface="+mj-cs"/>
              </a:rPr>
            </a:br>
            <a:br>
              <a:rPr lang="en-US" sz="1200" b="0" i="0" kern="1200">
                <a:solidFill>
                  <a:srgbClr val="EBEBEB"/>
                </a:solidFill>
                <a:latin typeface="+mj-lt"/>
                <a:ea typeface="+mj-ea"/>
                <a:cs typeface="+mj-cs"/>
              </a:rPr>
            </a:br>
            <a:br>
              <a:rPr lang="en-US" sz="1200" b="0" i="0" kern="1200">
                <a:solidFill>
                  <a:srgbClr val="EBEBEB"/>
                </a:solidFill>
                <a:latin typeface="+mj-lt"/>
                <a:ea typeface="+mj-ea"/>
                <a:cs typeface="+mj-cs"/>
              </a:rPr>
            </a:br>
            <a:br>
              <a:rPr lang="en-US" sz="1200" b="0" i="0" kern="1200">
                <a:solidFill>
                  <a:srgbClr val="EBEBEB"/>
                </a:solidFill>
                <a:latin typeface="+mj-lt"/>
                <a:ea typeface="+mj-ea"/>
                <a:cs typeface="+mj-cs"/>
              </a:rPr>
            </a:br>
            <a:endParaRPr lang="en-US" sz="1200" b="0" i="0" kern="1200" dirty="0">
              <a:solidFill>
                <a:srgbClr val="EBEBEB"/>
              </a:solidFill>
              <a:latin typeface="+mj-lt"/>
              <a:ea typeface="+mj-ea"/>
              <a:cs typeface="+mj-cs"/>
            </a:endParaRPr>
          </a:p>
        </p:txBody>
      </p:sp>
      <p:pic>
        <p:nvPicPr>
          <p:cNvPr id="1026" name="Picture 2" descr="Don't Forget to Drop Everything and Read (DEAR) Today! | Red Apple Reading Express">
            <a:extLst>
              <a:ext uri="{FF2B5EF4-FFF2-40B4-BE49-F238E27FC236}">
                <a16:creationId xmlns:a16="http://schemas.microsoft.com/office/drawing/2014/main" id="{98B016A3-18BC-42D5-B6B2-73FF1B3922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29"/>
          <a:stretch/>
        </p:blipFill>
        <p:spPr bwMode="auto">
          <a:xfrm>
            <a:off x="1731356" y="935713"/>
            <a:ext cx="9274898" cy="50190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41CCD00-9B60-48E4-A3F9-E748EB91B3CC}"/>
              </a:ext>
            </a:extLst>
          </p:cNvPr>
          <p:cNvPicPr>
            <a:picLocks noChangeAspect="1"/>
          </p:cNvPicPr>
          <p:nvPr/>
        </p:nvPicPr>
        <p:blipFill rotWithShape="1">
          <a:blip r:embed="rId3"/>
          <a:srcRect r="82576" b="80"/>
          <a:stretch/>
        </p:blipFill>
        <p:spPr>
          <a:xfrm>
            <a:off x="362415" y="276368"/>
            <a:ext cx="1014940" cy="1164058"/>
          </a:xfrm>
          <a:prstGeom prst="rect">
            <a:avLst/>
          </a:prstGeom>
        </p:spPr>
      </p:pic>
    </p:spTree>
    <p:extLst>
      <p:ext uri="{BB962C8B-B14F-4D97-AF65-F5344CB8AC3E}">
        <p14:creationId xmlns:p14="http://schemas.microsoft.com/office/powerpoint/2010/main" val="3475496866"/>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0C4BF9-682D-44D8-85A0-CC6E22E2287D}"/>
              </a:ext>
            </a:extLst>
          </p:cNvPr>
          <p:cNvSpPr>
            <a:spLocks noGrp="1"/>
          </p:cNvSpPr>
          <p:nvPr>
            <p:ph type="title"/>
          </p:nvPr>
        </p:nvSpPr>
        <p:spPr>
          <a:xfrm>
            <a:off x="3013584" y="627523"/>
            <a:ext cx="6164831" cy="1093478"/>
          </a:xfrm>
        </p:spPr>
        <p:txBody>
          <a:bodyPr/>
          <a:lstStyle/>
          <a:p>
            <a:r>
              <a:rPr lang="en-AU" dirty="0"/>
              <a:t>Drop Everything and Read </a:t>
            </a:r>
          </a:p>
        </p:txBody>
      </p:sp>
      <p:sp>
        <p:nvSpPr>
          <p:cNvPr id="6" name="Subtitle 2">
            <a:extLst>
              <a:ext uri="{FF2B5EF4-FFF2-40B4-BE49-F238E27FC236}">
                <a16:creationId xmlns:a16="http://schemas.microsoft.com/office/drawing/2014/main" id="{0CEF51E9-82E2-4510-978F-174CB4B7171B}"/>
              </a:ext>
            </a:extLst>
          </p:cNvPr>
          <p:cNvSpPr txBox="1">
            <a:spLocks/>
          </p:cNvSpPr>
          <p:nvPr/>
        </p:nvSpPr>
        <p:spPr>
          <a:xfrm>
            <a:off x="639098" y="2752344"/>
            <a:ext cx="11184094" cy="3478133"/>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nSpc>
                <a:spcPct val="90000"/>
              </a:lnSpc>
            </a:pPr>
            <a:r>
              <a:rPr lang="en-US" sz="2800" dirty="0">
                <a:solidFill>
                  <a:schemeClr val="tx1"/>
                </a:solidFill>
              </a:rPr>
              <a:t>This program is  a structured reading program that allows students to engage in sustained silent reading for fifteen minutes at the start of Period 3 on scheduled days. </a:t>
            </a:r>
          </a:p>
          <a:p>
            <a:pPr>
              <a:lnSpc>
                <a:spcPct val="90000"/>
              </a:lnSpc>
            </a:pPr>
            <a:endParaRPr lang="en-US" sz="2800" dirty="0">
              <a:solidFill>
                <a:schemeClr val="tx1"/>
              </a:solidFill>
            </a:endParaRPr>
          </a:p>
          <a:p>
            <a:pPr>
              <a:lnSpc>
                <a:spcPct val="90000"/>
              </a:lnSpc>
            </a:pPr>
            <a:r>
              <a:rPr lang="en-US" sz="2800" dirty="0">
                <a:solidFill>
                  <a:schemeClr val="tx1"/>
                </a:solidFill>
              </a:rPr>
              <a:t>Since Reading is integral to the educational development of our students. Finding ways to provide students with an opportunity to engage in a regular reading program is of great importance at Al – Iman College.</a:t>
            </a:r>
          </a:p>
          <a:p>
            <a:pPr>
              <a:lnSpc>
                <a:spcPct val="90000"/>
              </a:lnSpc>
            </a:pPr>
            <a:endParaRPr lang="en-US" sz="1700" dirty="0">
              <a:solidFill>
                <a:schemeClr val="tx1"/>
              </a:solidFill>
            </a:endParaRPr>
          </a:p>
        </p:txBody>
      </p:sp>
      <p:pic>
        <p:nvPicPr>
          <p:cNvPr id="4" name="Picture 3">
            <a:extLst>
              <a:ext uri="{FF2B5EF4-FFF2-40B4-BE49-F238E27FC236}">
                <a16:creationId xmlns:a16="http://schemas.microsoft.com/office/drawing/2014/main" id="{FA74EDBE-487D-4730-9ABA-7E1E77032763}"/>
              </a:ext>
            </a:extLst>
          </p:cNvPr>
          <p:cNvPicPr>
            <a:picLocks noChangeAspect="1"/>
          </p:cNvPicPr>
          <p:nvPr/>
        </p:nvPicPr>
        <p:blipFill rotWithShape="1">
          <a:blip r:embed="rId2"/>
          <a:srcRect r="82576" b="80"/>
          <a:stretch/>
        </p:blipFill>
        <p:spPr>
          <a:xfrm>
            <a:off x="392157" y="394947"/>
            <a:ext cx="1014940" cy="1164058"/>
          </a:xfrm>
          <a:prstGeom prst="rect">
            <a:avLst/>
          </a:prstGeom>
        </p:spPr>
      </p:pic>
    </p:spTree>
    <p:extLst>
      <p:ext uri="{BB962C8B-B14F-4D97-AF65-F5344CB8AC3E}">
        <p14:creationId xmlns:p14="http://schemas.microsoft.com/office/powerpoint/2010/main" val="2897868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47318-9CFA-4212-96D5-03432FF82C1B}"/>
              </a:ext>
            </a:extLst>
          </p:cNvPr>
          <p:cNvSpPr>
            <a:spLocks noGrp="1"/>
          </p:cNvSpPr>
          <p:nvPr>
            <p:ph type="title"/>
          </p:nvPr>
        </p:nvSpPr>
        <p:spPr/>
        <p:txBody>
          <a:bodyPr/>
          <a:lstStyle/>
          <a:p>
            <a:r>
              <a:rPr lang="en-AU" dirty="0"/>
              <a:t>               Hadith on Knowledge </a:t>
            </a:r>
          </a:p>
        </p:txBody>
      </p:sp>
      <p:sp>
        <p:nvSpPr>
          <p:cNvPr id="3" name="Content Placeholder 2">
            <a:extLst>
              <a:ext uri="{FF2B5EF4-FFF2-40B4-BE49-F238E27FC236}">
                <a16:creationId xmlns:a16="http://schemas.microsoft.com/office/drawing/2014/main" id="{830E9658-6AB6-4A59-8A3C-A541BC341906}"/>
              </a:ext>
            </a:extLst>
          </p:cNvPr>
          <p:cNvSpPr>
            <a:spLocks noGrp="1"/>
          </p:cNvSpPr>
          <p:nvPr>
            <p:ph idx="1"/>
          </p:nvPr>
        </p:nvSpPr>
        <p:spPr/>
        <p:txBody>
          <a:bodyPr/>
          <a:lstStyle/>
          <a:p>
            <a:endParaRPr lang="en-AU" dirty="0"/>
          </a:p>
        </p:txBody>
      </p:sp>
      <p:pic>
        <p:nvPicPr>
          <p:cNvPr id="4" name="Picture 3">
            <a:extLst>
              <a:ext uri="{FF2B5EF4-FFF2-40B4-BE49-F238E27FC236}">
                <a16:creationId xmlns:a16="http://schemas.microsoft.com/office/drawing/2014/main" id="{D7E150BE-9A0E-4952-9989-CD906F1220F9}"/>
              </a:ext>
            </a:extLst>
          </p:cNvPr>
          <p:cNvPicPr>
            <a:picLocks noChangeAspect="1"/>
          </p:cNvPicPr>
          <p:nvPr/>
        </p:nvPicPr>
        <p:blipFill rotWithShape="1">
          <a:blip r:embed="rId2"/>
          <a:srcRect r="82576" b="80"/>
          <a:stretch/>
        </p:blipFill>
        <p:spPr>
          <a:xfrm>
            <a:off x="920496" y="445877"/>
            <a:ext cx="1014940" cy="1164058"/>
          </a:xfrm>
          <a:prstGeom prst="rect">
            <a:avLst/>
          </a:prstGeom>
        </p:spPr>
      </p:pic>
    </p:spTree>
    <p:extLst>
      <p:ext uri="{BB962C8B-B14F-4D97-AF65-F5344CB8AC3E}">
        <p14:creationId xmlns:p14="http://schemas.microsoft.com/office/powerpoint/2010/main" val="4219375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84FCD-091D-49F3-9CAB-9B9C067C878E}"/>
              </a:ext>
            </a:extLst>
          </p:cNvPr>
          <p:cNvSpPr>
            <a:spLocks noGrp="1"/>
          </p:cNvSpPr>
          <p:nvPr>
            <p:ph type="title"/>
          </p:nvPr>
        </p:nvSpPr>
        <p:spPr>
          <a:xfrm>
            <a:off x="848184" y="530352"/>
            <a:ext cx="9027336" cy="1351722"/>
          </a:xfrm>
        </p:spPr>
        <p:txBody>
          <a:bodyPr anchor="ctr">
            <a:normAutofit/>
          </a:bodyPr>
          <a:lstStyle/>
          <a:p>
            <a:r>
              <a:rPr lang="en-AU" dirty="0">
                <a:solidFill>
                  <a:schemeClr val="bg1"/>
                </a:solidFill>
              </a:rPr>
              <a:t>Premier’s Reading Challenge </a:t>
            </a:r>
          </a:p>
        </p:txBody>
      </p:sp>
      <p:sp>
        <p:nvSpPr>
          <p:cNvPr id="3" name="Content Placeholder 2">
            <a:extLst>
              <a:ext uri="{FF2B5EF4-FFF2-40B4-BE49-F238E27FC236}">
                <a16:creationId xmlns:a16="http://schemas.microsoft.com/office/drawing/2014/main" id="{5F7B05A1-2450-4B03-B844-ECA0F0531E44}"/>
              </a:ext>
            </a:extLst>
          </p:cNvPr>
          <p:cNvSpPr>
            <a:spLocks noGrp="1"/>
          </p:cNvSpPr>
          <p:nvPr>
            <p:ph idx="1"/>
          </p:nvPr>
        </p:nvSpPr>
        <p:spPr>
          <a:xfrm>
            <a:off x="1758013" y="1261638"/>
            <a:ext cx="7207678" cy="4873986"/>
          </a:xfrm>
        </p:spPr>
        <p:txBody>
          <a:bodyPr>
            <a:normAutofit/>
          </a:bodyPr>
          <a:lstStyle/>
          <a:p>
            <a:pPr marL="0" indent="0">
              <a:buNone/>
            </a:pPr>
            <a:r>
              <a:rPr lang="en-AU" sz="1400" dirty="0">
                <a:solidFill>
                  <a:schemeClr val="bg1"/>
                </a:solidFill>
              </a:rPr>
              <a:t>To Idents reading skills through engaging in regular, sustained</a:t>
            </a:r>
          </a:p>
          <a:p>
            <a:r>
              <a:rPr lang="en-AU" sz="2900" dirty="0"/>
              <a:t>The Premier's Reading Challenge is a literacy engagement program that was introduced by the Premier in 2004 .</a:t>
            </a:r>
          </a:p>
          <a:p>
            <a:r>
              <a:rPr lang="en-AU" sz="2900" dirty="0"/>
              <a:t>It encourage students to read more books and enjoy reading</a:t>
            </a:r>
          </a:p>
          <a:p>
            <a:r>
              <a:rPr lang="en-AU" sz="2900" dirty="0"/>
              <a:t>Improve literacy levels.</a:t>
            </a:r>
          </a:p>
          <a:p>
            <a:r>
              <a:rPr lang="en-AU" sz="2900" dirty="0"/>
              <a:t>The Challenge requires students to read up 12 books.</a:t>
            </a:r>
          </a:p>
          <a:p>
            <a:endParaRPr lang="en-AU" sz="2900" dirty="0"/>
          </a:p>
          <a:p>
            <a:endParaRPr lang="en-AU" sz="1100" dirty="0">
              <a:solidFill>
                <a:schemeClr val="bg1"/>
              </a:solidFill>
            </a:endParaRPr>
          </a:p>
        </p:txBody>
      </p:sp>
      <p:pic>
        <p:nvPicPr>
          <p:cNvPr id="27" name="Graphic 17" descr="Books">
            <a:extLst>
              <a:ext uri="{FF2B5EF4-FFF2-40B4-BE49-F238E27FC236}">
                <a16:creationId xmlns:a16="http://schemas.microsoft.com/office/drawing/2014/main" id="{5BB3C405-2689-47FD-83F0-ED04B06C5C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42248" y="1261638"/>
            <a:ext cx="2852928" cy="2852928"/>
          </a:xfrm>
          <a:prstGeom prst="rect">
            <a:avLst/>
          </a:prstGeom>
        </p:spPr>
      </p:pic>
      <p:pic>
        <p:nvPicPr>
          <p:cNvPr id="5" name="Picture 4">
            <a:extLst>
              <a:ext uri="{FF2B5EF4-FFF2-40B4-BE49-F238E27FC236}">
                <a16:creationId xmlns:a16="http://schemas.microsoft.com/office/drawing/2014/main" id="{D6D2C0E6-3511-4AF9-BA0B-04461416401B}"/>
              </a:ext>
            </a:extLst>
          </p:cNvPr>
          <p:cNvPicPr>
            <a:picLocks noChangeAspect="1"/>
          </p:cNvPicPr>
          <p:nvPr/>
        </p:nvPicPr>
        <p:blipFill rotWithShape="1">
          <a:blip r:embed="rId4"/>
          <a:srcRect r="82576" b="80"/>
          <a:stretch/>
        </p:blipFill>
        <p:spPr>
          <a:xfrm>
            <a:off x="288159" y="339191"/>
            <a:ext cx="1014940" cy="1164058"/>
          </a:xfrm>
          <a:prstGeom prst="rect">
            <a:avLst/>
          </a:prstGeom>
        </p:spPr>
      </p:pic>
    </p:spTree>
    <p:extLst>
      <p:ext uri="{BB962C8B-B14F-4D97-AF65-F5344CB8AC3E}">
        <p14:creationId xmlns:p14="http://schemas.microsoft.com/office/powerpoint/2010/main" val="2720554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8B265-35A0-42DE-85BA-78E636EFCEE4}"/>
              </a:ext>
            </a:extLst>
          </p:cNvPr>
          <p:cNvSpPr>
            <a:spLocks noGrp="1"/>
          </p:cNvSpPr>
          <p:nvPr>
            <p:ph type="title"/>
          </p:nvPr>
        </p:nvSpPr>
        <p:spPr>
          <a:xfrm>
            <a:off x="4684776" y="521208"/>
            <a:ext cx="2822448" cy="886968"/>
          </a:xfrm>
        </p:spPr>
        <p:txBody>
          <a:bodyPr vert="horz" lIns="91440" tIns="45720" rIns="91440" bIns="45720" rtlCol="0" anchor="ctr">
            <a:normAutofit/>
          </a:bodyPr>
          <a:lstStyle/>
          <a:p>
            <a:r>
              <a:rPr lang="en-US" sz="4000" dirty="0"/>
              <a:t>BOOK WEEK </a:t>
            </a:r>
            <a:endParaRPr lang="en-US" sz="4000" kern="1200" dirty="0"/>
          </a:p>
        </p:txBody>
      </p:sp>
      <p:sp>
        <p:nvSpPr>
          <p:cNvPr id="3" name="Content Placeholder 2">
            <a:extLst>
              <a:ext uri="{FF2B5EF4-FFF2-40B4-BE49-F238E27FC236}">
                <a16:creationId xmlns:a16="http://schemas.microsoft.com/office/drawing/2014/main" id="{CC5F3BEA-1344-4613-9107-6E62DC8CD083}"/>
              </a:ext>
            </a:extLst>
          </p:cNvPr>
          <p:cNvSpPr>
            <a:spLocks noGrp="1"/>
          </p:cNvSpPr>
          <p:nvPr>
            <p:ph idx="1"/>
          </p:nvPr>
        </p:nvSpPr>
        <p:spPr>
          <a:xfrm>
            <a:off x="1499616" y="1636776"/>
            <a:ext cx="10113264" cy="4151376"/>
          </a:xfrm>
        </p:spPr>
        <p:txBody>
          <a:bodyPr vert="horz" lIns="91440" tIns="45720" rIns="91440" bIns="45720" rtlCol="0" anchor="ctr">
            <a:normAutofit fontScale="92500" lnSpcReduction="20000"/>
          </a:bodyPr>
          <a:lstStyle/>
          <a:p>
            <a:pPr marL="0" indent="0">
              <a:lnSpc>
                <a:spcPct val="90000"/>
              </a:lnSpc>
              <a:buNone/>
            </a:pPr>
            <a:r>
              <a:rPr lang="en-US" sz="2600" kern="1200" dirty="0">
                <a:solidFill>
                  <a:schemeClr val="tx1"/>
                </a:solidFill>
                <a:latin typeface="+mn-lt"/>
                <a:ea typeface="+mn-ea"/>
                <a:cs typeface="+mn-cs"/>
              </a:rPr>
              <a:t>Book Week is an annual celebration of books written </a:t>
            </a:r>
            <a:r>
              <a:rPr lang="en-US" sz="2600" dirty="0">
                <a:solidFill>
                  <a:schemeClr val="tx1"/>
                </a:solidFill>
              </a:rPr>
              <a:t>for young  and old students. Once again, the focus is to inspire a love of reading . Schools and libraries host number of activities to encourage and enhance the literacy by connecting the readers with books and celebrate the joy of reading. Parents</a:t>
            </a:r>
            <a:r>
              <a:rPr lang="en-US" sz="2600" kern="1200" dirty="0">
                <a:solidFill>
                  <a:schemeClr val="tx1"/>
                </a:solidFill>
                <a:latin typeface="+mn-lt"/>
                <a:ea typeface="+mn-ea"/>
                <a:cs typeface="+mn-cs"/>
              </a:rPr>
              <a:t> are invited to read along with their children . </a:t>
            </a:r>
          </a:p>
          <a:p>
            <a:pPr marL="0" indent="0">
              <a:lnSpc>
                <a:spcPct val="90000"/>
              </a:lnSpc>
              <a:buNone/>
            </a:pPr>
            <a:endParaRPr lang="en-AU" dirty="0">
              <a:solidFill>
                <a:schemeClr val="tx1"/>
              </a:solidFill>
            </a:endParaRPr>
          </a:p>
          <a:p>
            <a:pPr>
              <a:lnSpc>
                <a:spcPct val="90000"/>
              </a:lnSpc>
            </a:pPr>
            <a:r>
              <a:rPr lang="en-AU" dirty="0">
                <a:solidFill>
                  <a:schemeClr val="tx1"/>
                </a:solidFill>
              </a:rPr>
              <a:t>Reading makes your children  smarter.</a:t>
            </a:r>
          </a:p>
          <a:p>
            <a:pPr>
              <a:lnSpc>
                <a:spcPct val="90000"/>
              </a:lnSpc>
            </a:pPr>
            <a:r>
              <a:rPr lang="en-AU" dirty="0">
                <a:solidFill>
                  <a:schemeClr val="tx1"/>
                </a:solidFill>
              </a:rPr>
              <a:t>Reading Increase creativity and Imagination. </a:t>
            </a:r>
          </a:p>
          <a:p>
            <a:pPr>
              <a:lnSpc>
                <a:spcPct val="90000"/>
              </a:lnSpc>
            </a:pPr>
            <a:r>
              <a:rPr lang="en-AU" dirty="0">
                <a:solidFill>
                  <a:schemeClr val="tx1"/>
                </a:solidFill>
              </a:rPr>
              <a:t>Improves memory.</a:t>
            </a:r>
          </a:p>
          <a:p>
            <a:pPr>
              <a:lnSpc>
                <a:spcPct val="90000"/>
              </a:lnSpc>
            </a:pPr>
            <a:r>
              <a:rPr lang="en-AU" dirty="0">
                <a:solidFill>
                  <a:schemeClr val="tx1"/>
                </a:solidFill>
              </a:rPr>
              <a:t> Improves Vocabulary and English. </a:t>
            </a:r>
          </a:p>
          <a:p>
            <a:pPr>
              <a:lnSpc>
                <a:spcPct val="90000"/>
              </a:lnSpc>
            </a:pPr>
            <a:r>
              <a:rPr lang="en-AU" dirty="0">
                <a:solidFill>
                  <a:schemeClr val="tx1"/>
                </a:solidFill>
              </a:rPr>
              <a:t>Increase Desire towards achieving goals. </a:t>
            </a:r>
            <a:endParaRPr lang="en-US" kern="1200" dirty="0">
              <a:solidFill>
                <a:schemeClr val="tx1"/>
              </a:solidFill>
              <a:latin typeface="+mn-lt"/>
              <a:ea typeface="+mn-ea"/>
              <a:cs typeface="+mn-cs"/>
            </a:endParaRPr>
          </a:p>
        </p:txBody>
      </p:sp>
      <p:pic>
        <p:nvPicPr>
          <p:cNvPr id="4" name="Picture 3">
            <a:extLst>
              <a:ext uri="{FF2B5EF4-FFF2-40B4-BE49-F238E27FC236}">
                <a16:creationId xmlns:a16="http://schemas.microsoft.com/office/drawing/2014/main" id="{950EF8FE-9807-4B99-A4E8-106F4F5E3C41}"/>
              </a:ext>
            </a:extLst>
          </p:cNvPr>
          <p:cNvPicPr>
            <a:picLocks noChangeAspect="1"/>
          </p:cNvPicPr>
          <p:nvPr/>
        </p:nvPicPr>
        <p:blipFill rotWithShape="1">
          <a:blip r:embed="rId2"/>
          <a:srcRect r="82576" b="80"/>
          <a:stretch/>
        </p:blipFill>
        <p:spPr>
          <a:xfrm>
            <a:off x="228600" y="93864"/>
            <a:ext cx="1014940" cy="1164058"/>
          </a:xfrm>
          <a:prstGeom prst="rect">
            <a:avLst/>
          </a:prstGeom>
        </p:spPr>
      </p:pic>
    </p:spTree>
    <p:extLst>
      <p:ext uri="{BB962C8B-B14F-4D97-AF65-F5344CB8AC3E}">
        <p14:creationId xmlns:p14="http://schemas.microsoft.com/office/powerpoint/2010/main" val="592124985"/>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50FB11-C6E5-4931-A74E-429CF7BFE8A9}"/>
              </a:ext>
            </a:extLst>
          </p:cNvPr>
          <p:cNvSpPr>
            <a:spLocks noGrp="1"/>
          </p:cNvSpPr>
          <p:nvPr>
            <p:ph type="title"/>
          </p:nvPr>
        </p:nvSpPr>
        <p:spPr>
          <a:xfrm>
            <a:off x="863029" y="1012004"/>
            <a:ext cx="3416158" cy="4795408"/>
          </a:xfrm>
        </p:spPr>
        <p:txBody>
          <a:bodyPr>
            <a:normAutofit/>
          </a:bodyPr>
          <a:lstStyle/>
          <a:p>
            <a:r>
              <a:rPr lang="en-AU" sz="3400">
                <a:solidFill>
                  <a:srgbClr val="FFFFFF"/>
                </a:solidFill>
              </a:rPr>
              <a:t>Acknowledgment </a:t>
            </a:r>
          </a:p>
        </p:txBody>
      </p:sp>
      <p:graphicFrame>
        <p:nvGraphicFramePr>
          <p:cNvPr id="5" name="Content Placeholder 2">
            <a:extLst>
              <a:ext uri="{FF2B5EF4-FFF2-40B4-BE49-F238E27FC236}">
                <a16:creationId xmlns:a16="http://schemas.microsoft.com/office/drawing/2014/main" id="{912F5961-CD09-4AE6-8E18-3F20A0E2C46B}"/>
              </a:ext>
            </a:extLst>
          </p:cNvPr>
          <p:cNvGraphicFramePr>
            <a:graphicFrameLocks noGrp="1"/>
          </p:cNvGraphicFramePr>
          <p:nvPr>
            <p:ph idx="1"/>
            <p:extLst>
              <p:ext uri="{D42A27DB-BD31-4B8C-83A1-F6EECF244321}">
                <p14:modId xmlns:p14="http://schemas.microsoft.com/office/powerpoint/2010/main" val="531836704"/>
              </p:ext>
            </p:extLst>
          </p:nvPr>
        </p:nvGraphicFramePr>
        <p:xfrm>
          <a:off x="5194300" y="470923"/>
          <a:ext cx="6513604" cy="61891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7730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09BE6F6B-19BD-443C-8FB0-FA45F13F95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9505" cy="6857542"/>
          </a:xfrm>
          <a:custGeom>
            <a:avLst/>
            <a:gdLst>
              <a:gd name="connsiteX0" fmla="*/ 0 w 7539505"/>
              <a:gd name="connsiteY0" fmla="*/ 0 h 6857542"/>
              <a:gd name="connsiteX1" fmla="*/ 6392832 w 7539505"/>
              <a:gd name="connsiteY1" fmla="*/ 0 h 6857542"/>
              <a:gd name="connsiteX2" fmla="*/ 6405479 w 7539505"/>
              <a:gd name="connsiteY2" fmla="*/ 31774 h 6857542"/>
              <a:gd name="connsiteX3" fmla="*/ 7460487 w 7539505"/>
              <a:gd name="connsiteY3" fmla="*/ 2682457 h 6857542"/>
              <a:gd name="connsiteX4" fmla="*/ 7460487 w 7539505"/>
              <a:gd name="connsiteY4" fmla="*/ 3752208 h 6857542"/>
              <a:gd name="connsiteX5" fmla="*/ 6302983 w 7539505"/>
              <a:gd name="connsiteY5" fmla="*/ 6660411 h 6857542"/>
              <a:gd name="connsiteX6" fmla="*/ 6224521 w 7539505"/>
              <a:gd name="connsiteY6" fmla="*/ 6857542 h 6857542"/>
              <a:gd name="connsiteX7" fmla="*/ 0 w 7539505"/>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9505" h="6857542">
                <a:moveTo>
                  <a:pt x="0" y="0"/>
                </a:moveTo>
                <a:lnTo>
                  <a:pt x="6392832" y="0"/>
                </a:lnTo>
                <a:lnTo>
                  <a:pt x="6405479" y="31774"/>
                </a:lnTo>
                <a:cubicBezTo>
                  <a:pt x="7460487" y="2682457"/>
                  <a:pt x="7460487" y="2682457"/>
                  <a:pt x="7460487" y="2682457"/>
                </a:cubicBezTo>
                <a:cubicBezTo>
                  <a:pt x="7565845" y="2988100"/>
                  <a:pt x="7565845" y="3446565"/>
                  <a:pt x="7460487" y="3752208"/>
                </a:cubicBezTo>
                <a:cubicBezTo>
                  <a:pt x="6976500" y="4968215"/>
                  <a:pt x="6598385" y="5918220"/>
                  <a:pt x="6302983" y="6660411"/>
                </a:cubicBezTo>
                <a:lnTo>
                  <a:pt x="6224521"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2" name="Group 71">
            <a:extLst>
              <a:ext uri="{FF2B5EF4-FFF2-40B4-BE49-F238E27FC236}">
                <a16:creationId xmlns:a16="http://schemas.microsoft.com/office/drawing/2014/main" id="{92AAE609-C327-4952-BB48-254E9015AD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93178" y="681628"/>
            <a:ext cx="1562267" cy="1172973"/>
            <a:chOff x="7493121" y="1000124"/>
            <a:chExt cx="1562267" cy="1172973"/>
          </a:xfrm>
        </p:grpSpPr>
        <p:sp>
          <p:nvSpPr>
            <p:cNvPr id="79" name="Freeform 5">
              <a:extLst>
                <a:ext uri="{FF2B5EF4-FFF2-40B4-BE49-F238E27FC236}">
                  <a16:creationId xmlns:a16="http://schemas.microsoft.com/office/drawing/2014/main" id="{94F06CAB-1C7B-4E12-B1B8-5F7067FDAD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49312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80" name="Freeform 5">
              <a:extLst>
                <a:ext uri="{FF2B5EF4-FFF2-40B4-BE49-F238E27FC236}">
                  <a16:creationId xmlns:a16="http://schemas.microsoft.com/office/drawing/2014/main" id="{48448472-893D-4CE9-9024-B0F79813BF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29322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F4DADEAB-F383-4C6B-9981-CEA40724D355}"/>
              </a:ext>
            </a:extLst>
          </p:cNvPr>
          <p:cNvSpPr>
            <a:spLocks noGrp="1"/>
          </p:cNvSpPr>
          <p:nvPr>
            <p:ph type="title"/>
          </p:nvPr>
        </p:nvSpPr>
        <p:spPr>
          <a:xfrm>
            <a:off x="539414" y="1270007"/>
            <a:ext cx="5845097" cy="4317987"/>
          </a:xfrm>
        </p:spPr>
        <p:txBody>
          <a:bodyPr vert="horz" lIns="91440" tIns="45720" rIns="91440" bIns="45720" rtlCol="0" anchor="ctr">
            <a:normAutofit/>
          </a:bodyPr>
          <a:lstStyle/>
          <a:p>
            <a:pPr algn="r"/>
            <a:r>
              <a:rPr lang="en-US" sz="7200" kern="1200">
                <a:solidFill>
                  <a:schemeClr val="bg1"/>
                </a:solidFill>
                <a:latin typeface="+mj-lt"/>
                <a:ea typeface="+mj-ea"/>
                <a:cs typeface="+mj-cs"/>
              </a:rPr>
              <a:t>Popular Books </a:t>
            </a:r>
          </a:p>
        </p:txBody>
      </p:sp>
      <p:sp>
        <p:nvSpPr>
          <p:cNvPr id="52" name="Text Placeholder 2">
            <a:extLst>
              <a:ext uri="{FF2B5EF4-FFF2-40B4-BE49-F238E27FC236}">
                <a16:creationId xmlns:a16="http://schemas.microsoft.com/office/drawing/2014/main" id="{A87B174D-0AEC-4975-A782-E147D19A60CC}"/>
              </a:ext>
            </a:extLst>
          </p:cNvPr>
          <p:cNvSpPr>
            <a:spLocks noGrp="1"/>
          </p:cNvSpPr>
          <p:nvPr>
            <p:ph type="body" sz="half" idx="2"/>
          </p:nvPr>
        </p:nvSpPr>
        <p:spPr>
          <a:xfrm>
            <a:off x="7790436" y="3412302"/>
            <a:ext cx="4297932" cy="1177129"/>
          </a:xfrm>
        </p:spPr>
        <p:txBody>
          <a:bodyPr vert="horz" lIns="91440" tIns="45720" rIns="91440" bIns="45720" rtlCol="0" anchor="ctr">
            <a:normAutofit fontScale="85000" lnSpcReduction="10000"/>
          </a:bodyPr>
          <a:lstStyle/>
          <a:p>
            <a:pPr algn="ctr"/>
            <a:r>
              <a:rPr lang="en-US" sz="2400" kern="1200" dirty="0">
                <a:solidFill>
                  <a:schemeClr val="tx1"/>
                </a:solidFill>
                <a:latin typeface="+mn-lt"/>
                <a:ea typeface="+mn-ea"/>
                <a:cs typeface="+mn-cs"/>
              </a:rPr>
              <a:t> </a:t>
            </a:r>
            <a:r>
              <a:rPr lang="en-US" sz="4000" kern="1200" dirty="0">
                <a:solidFill>
                  <a:schemeClr val="tx1"/>
                </a:solidFill>
                <a:latin typeface="+mn-lt"/>
                <a:ea typeface="+mn-ea"/>
                <a:cs typeface="+mn-cs"/>
              </a:rPr>
              <a:t>Islamic Studies</a:t>
            </a:r>
          </a:p>
          <a:p>
            <a:r>
              <a:rPr lang="en-US" sz="4000" dirty="0"/>
              <a:t>Fiction &amp; Non- Fiction </a:t>
            </a:r>
            <a:endParaRPr lang="en-US" sz="4000" kern="1200" dirty="0">
              <a:solidFill>
                <a:schemeClr val="tx1"/>
              </a:solidFill>
              <a:latin typeface="+mn-lt"/>
              <a:ea typeface="+mn-ea"/>
              <a:cs typeface="+mn-cs"/>
            </a:endParaRPr>
          </a:p>
        </p:txBody>
      </p:sp>
    </p:spTree>
    <p:extLst>
      <p:ext uri="{BB962C8B-B14F-4D97-AF65-F5344CB8AC3E}">
        <p14:creationId xmlns:p14="http://schemas.microsoft.com/office/powerpoint/2010/main" val="4048820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C01E9-DC07-4F14-9D2F-F3774E664004}"/>
              </a:ext>
            </a:extLst>
          </p:cNvPr>
          <p:cNvSpPr>
            <a:spLocks noGrp="1"/>
          </p:cNvSpPr>
          <p:nvPr>
            <p:ph type="title"/>
          </p:nvPr>
        </p:nvSpPr>
        <p:spPr>
          <a:xfrm>
            <a:off x="6406447" y="3090671"/>
            <a:ext cx="5138808" cy="1855409"/>
          </a:xfrm>
          <a:noFill/>
        </p:spPr>
        <p:txBody>
          <a:bodyPr vert="horz" lIns="91440" tIns="45720" rIns="91440" bIns="45720" rtlCol="0" anchor="b">
            <a:normAutofit/>
          </a:bodyPr>
          <a:lstStyle/>
          <a:p>
            <a:pPr algn="ctr"/>
            <a:r>
              <a:rPr lang="en-US" sz="6000" dirty="0"/>
              <a:t>Fiction – Islamic Studies</a:t>
            </a:r>
          </a:p>
        </p:txBody>
      </p:sp>
      <p:sp>
        <p:nvSpPr>
          <p:cNvPr id="11" name="Rectangle 10">
            <a:extLst>
              <a:ext uri="{FF2B5EF4-FFF2-40B4-BE49-F238E27FC236}">
                <a16:creationId xmlns:a16="http://schemas.microsoft.com/office/drawing/2014/main" id="{8AD13924-DC7C-4339-B194-8A4EFFBF2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6107584" cy="6858000"/>
          </a:xfrm>
          <a:prstGeom prst="rect">
            <a:avLst/>
          </a:prstGeom>
          <a:solidFill>
            <a:srgbClr val="2E5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26">
            <a:extLst>
              <a:ext uri="{FF2B5EF4-FFF2-40B4-BE49-F238E27FC236}">
                <a16:creationId xmlns:a16="http://schemas.microsoft.com/office/drawing/2014/main" id="{72458505-C9BA-445F-AE75-CFC7FF04F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Image result for zam zam publishers">
            <a:extLst>
              <a:ext uri="{FF2B5EF4-FFF2-40B4-BE49-F238E27FC236}">
                <a16:creationId xmlns:a16="http://schemas.microsoft.com/office/drawing/2014/main" id="{9BD6FBC2-61B0-40AD-B997-9D5368061E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20" r="9453"/>
          <a:stretch/>
        </p:blipFill>
        <p:spPr bwMode="auto">
          <a:xfrm>
            <a:off x="1120701" y="1112060"/>
            <a:ext cx="3861262" cy="4633859"/>
          </a:xfrm>
          <a:prstGeom prst="rect">
            <a:avLst/>
          </a:prstGeom>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6EC06CA-AFFF-418D-AA8D-67F68451C507}"/>
              </a:ext>
            </a:extLst>
          </p:cNvPr>
          <p:cNvPicPr>
            <a:picLocks noChangeAspect="1"/>
          </p:cNvPicPr>
          <p:nvPr/>
        </p:nvPicPr>
        <p:blipFill rotWithShape="1">
          <a:blip r:embed="rId3"/>
          <a:srcRect r="82576" b="80"/>
          <a:stretch/>
        </p:blipFill>
        <p:spPr>
          <a:xfrm>
            <a:off x="10651523" y="105193"/>
            <a:ext cx="1444346" cy="1522246"/>
          </a:xfrm>
          <a:prstGeom prst="rect">
            <a:avLst/>
          </a:prstGeom>
        </p:spPr>
      </p:pic>
    </p:spTree>
    <p:extLst>
      <p:ext uri="{BB962C8B-B14F-4D97-AF65-F5344CB8AC3E}">
        <p14:creationId xmlns:p14="http://schemas.microsoft.com/office/powerpoint/2010/main" val="3662213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FC01E9-DC07-4F14-9D2F-F3774E664004}"/>
              </a:ext>
            </a:extLst>
          </p:cNvPr>
          <p:cNvSpPr>
            <a:spLocks noGrp="1"/>
          </p:cNvSpPr>
          <p:nvPr>
            <p:ph type="title"/>
          </p:nvPr>
        </p:nvSpPr>
        <p:spPr>
          <a:xfrm rot="20903526">
            <a:off x="6771940" y="2371578"/>
            <a:ext cx="4540936" cy="2387600"/>
          </a:xfrm>
        </p:spPr>
        <p:txBody>
          <a:bodyPr vert="horz" lIns="91440" tIns="45720" rIns="91440" bIns="45720" rtlCol="0" anchor="t">
            <a:normAutofit/>
          </a:bodyPr>
          <a:lstStyle/>
          <a:p>
            <a:br>
              <a:rPr lang="en-US" sz="5400" dirty="0"/>
            </a:br>
            <a:r>
              <a:rPr lang="en-US" sz="5400" dirty="0"/>
              <a:t>Non – Fiction </a:t>
            </a:r>
          </a:p>
        </p:txBody>
      </p:sp>
      <p:sp>
        <p:nvSpPr>
          <p:cNvPr id="40" name="Rectangle 1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Image result for zam zam publishers">
            <a:extLst>
              <a:ext uri="{FF2B5EF4-FFF2-40B4-BE49-F238E27FC236}">
                <a16:creationId xmlns:a16="http://schemas.microsoft.com/office/drawing/2014/main" id="{0C420B24-DA95-4D3B-A7F6-AA68A0FE08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35949"/>
          <a:stretch/>
        </p:blipFill>
        <p:spPr bwMode="auto">
          <a:xfrm>
            <a:off x="733507" y="666728"/>
            <a:ext cx="5536001" cy="5465791"/>
          </a:xfrm>
          <a:prstGeom prst="rect">
            <a:avLst/>
          </a:prstGeom>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3154317"/>
            <a:ext cx="731521" cy="673460"/>
            <a:chOff x="3940602" y="308034"/>
            <a:chExt cx="2116791" cy="3428999"/>
          </a:xfrm>
          <a:solidFill>
            <a:schemeClr val="accent4"/>
          </a:solidFill>
        </p:grpSpPr>
        <p:sp>
          <p:nvSpPr>
            <p:cNvPr id="19" name="Rectangle 1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a:extLst>
              <a:ext uri="{FF2B5EF4-FFF2-40B4-BE49-F238E27FC236}">
                <a16:creationId xmlns:a16="http://schemas.microsoft.com/office/drawing/2014/main" id="{2EBDB8DA-128C-42CD-A629-D7077F1B38DB}"/>
              </a:ext>
            </a:extLst>
          </p:cNvPr>
          <p:cNvPicPr>
            <a:picLocks noChangeAspect="1"/>
          </p:cNvPicPr>
          <p:nvPr/>
        </p:nvPicPr>
        <p:blipFill rotWithShape="1">
          <a:blip r:embed="rId3"/>
          <a:srcRect r="82576" b="80"/>
          <a:stretch/>
        </p:blipFill>
        <p:spPr>
          <a:xfrm>
            <a:off x="10254160" y="0"/>
            <a:ext cx="1839913" cy="1939148"/>
          </a:xfrm>
          <a:prstGeom prst="rect">
            <a:avLst/>
          </a:prstGeom>
        </p:spPr>
      </p:pic>
    </p:spTree>
    <p:extLst>
      <p:ext uri="{BB962C8B-B14F-4D97-AF65-F5344CB8AC3E}">
        <p14:creationId xmlns:p14="http://schemas.microsoft.com/office/powerpoint/2010/main" val="1446997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C01E9-DC07-4F14-9D2F-F3774E664004}"/>
              </a:ext>
            </a:extLst>
          </p:cNvPr>
          <p:cNvSpPr>
            <a:spLocks noGrp="1"/>
          </p:cNvSpPr>
          <p:nvPr>
            <p:ph type="title"/>
          </p:nvPr>
        </p:nvSpPr>
        <p:spPr>
          <a:xfrm rot="1916334">
            <a:off x="6413111" y="2487167"/>
            <a:ext cx="5138808" cy="1745681"/>
          </a:xfrm>
          <a:noFill/>
        </p:spPr>
        <p:txBody>
          <a:bodyPr vert="horz" lIns="91440" tIns="45720" rIns="91440" bIns="45720" rtlCol="0" anchor="b">
            <a:normAutofit/>
          </a:bodyPr>
          <a:lstStyle/>
          <a:p>
            <a:pPr algn="ctr"/>
            <a:r>
              <a:rPr lang="en-US" sz="6000" dirty="0"/>
              <a:t>Non-Fiction Islamic Studies. </a:t>
            </a:r>
          </a:p>
        </p:txBody>
      </p:sp>
      <p:sp>
        <p:nvSpPr>
          <p:cNvPr id="56" name="Rectangle 44">
            <a:extLst>
              <a:ext uri="{FF2B5EF4-FFF2-40B4-BE49-F238E27FC236}">
                <a16:creationId xmlns:a16="http://schemas.microsoft.com/office/drawing/2014/main" id="{8AD13924-DC7C-4339-B194-8A4EFFBF2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6107584" cy="6858000"/>
          </a:xfrm>
          <a:prstGeom prst="rect">
            <a:avLst/>
          </a:prstGeom>
          <a:solidFill>
            <a:srgbClr val="CBD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26">
            <a:extLst>
              <a:ext uri="{FF2B5EF4-FFF2-40B4-BE49-F238E27FC236}">
                <a16:creationId xmlns:a16="http://schemas.microsoft.com/office/drawing/2014/main" id="{72458505-C9BA-445F-AE75-CFC7FF04F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DD879E86-6E8B-45BA-8E59-781291DCFF8F}"/>
              </a:ext>
            </a:extLst>
          </p:cNvPr>
          <p:cNvPicPr>
            <a:picLocks noChangeAspect="1"/>
          </p:cNvPicPr>
          <p:nvPr/>
        </p:nvPicPr>
        <p:blipFill rotWithShape="1">
          <a:blip r:embed="rId2"/>
          <a:srcRect r="82576" b="80"/>
          <a:stretch/>
        </p:blipFill>
        <p:spPr>
          <a:xfrm>
            <a:off x="10238795" y="0"/>
            <a:ext cx="1839913" cy="1939148"/>
          </a:xfrm>
          <a:prstGeom prst="rect">
            <a:avLst/>
          </a:prstGeom>
        </p:spPr>
      </p:pic>
      <p:pic>
        <p:nvPicPr>
          <p:cNvPr id="2052" name="Picture 4" descr="Image result for zamzam books">
            <a:extLst>
              <a:ext uri="{FF2B5EF4-FFF2-40B4-BE49-F238E27FC236}">
                <a16:creationId xmlns:a16="http://schemas.microsoft.com/office/drawing/2014/main" id="{0AE1D92F-5F6D-4466-923F-CF94E3FAE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1" y="738130"/>
            <a:ext cx="4815839" cy="5343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349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C3B05-71A0-4323-9853-096C64FBD50C}"/>
              </a:ext>
            </a:extLst>
          </p:cNvPr>
          <p:cNvSpPr>
            <a:spLocks noGrp="1"/>
          </p:cNvSpPr>
          <p:nvPr>
            <p:ph type="title"/>
          </p:nvPr>
        </p:nvSpPr>
        <p:spPr>
          <a:xfrm>
            <a:off x="6754329" y="2582167"/>
            <a:ext cx="4897119" cy="1846577"/>
          </a:xfrm>
          <a:noFill/>
        </p:spPr>
        <p:txBody>
          <a:bodyPr vert="horz" lIns="91440" tIns="45720" rIns="91440" bIns="45720" rtlCol="0" anchor="b">
            <a:normAutofit/>
          </a:bodyPr>
          <a:lstStyle/>
          <a:p>
            <a:r>
              <a:rPr lang="en-US" sz="6000" kern="1200" dirty="0">
                <a:solidFill>
                  <a:schemeClr val="tx1"/>
                </a:solidFill>
                <a:latin typeface="+mj-lt"/>
                <a:ea typeface="+mj-ea"/>
                <a:cs typeface="+mj-cs"/>
              </a:rPr>
              <a:t>Non – Fiction </a:t>
            </a:r>
            <a:br>
              <a:rPr lang="en-US" sz="6000" kern="1200" dirty="0">
                <a:solidFill>
                  <a:schemeClr val="tx1"/>
                </a:solidFill>
                <a:latin typeface="+mj-lt"/>
                <a:ea typeface="+mj-ea"/>
                <a:cs typeface="+mj-cs"/>
              </a:rPr>
            </a:br>
            <a:r>
              <a:rPr lang="en-US" sz="6000" kern="1200" dirty="0">
                <a:solidFill>
                  <a:schemeClr val="tx1"/>
                </a:solidFill>
                <a:latin typeface="+mj-lt"/>
                <a:ea typeface="+mj-ea"/>
                <a:cs typeface="+mj-cs"/>
              </a:rPr>
              <a:t>Islamic Studies</a:t>
            </a:r>
          </a:p>
        </p:txBody>
      </p:sp>
      <p:sp>
        <p:nvSpPr>
          <p:cNvPr id="3076" name="Rectangle 134">
            <a:extLst>
              <a:ext uri="{FF2B5EF4-FFF2-40B4-BE49-F238E27FC236}">
                <a16:creationId xmlns:a16="http://schemas.microsoft.com/office/drawing/2014/main" id="{8AD13924-DC7C-4339-B194-8A4EFFBF2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6107584" cy="6858000"/>
          </a:xfrm>
          <a:prstGeom prst="rect">
            <a:avLst/>
          </a:prstGeom>
          <a:solidFill>
            <a:srgbClr val="333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7" name="Rounded Rectangle 26">
            <a:extLst>
              <a:ext uri="{FF2B5EF4-FFF2-40B4-BE49-F238E27FC236}">
                <a16:creationId xmlns:a16="http://schemas.microsoft.com/office/drawing/2014/main" id="{72458505-C9BA-445F-AE75-CFC7FF04F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Image result for zamzam books">
            <a:extLst>
              <a:ext uri="{FF2B5EF4-FFF2-40B4-BE49-F238E27FC236}">
                <a16:creationId xmlns:a16="http://schemas.microsoft.com/office/drawing/2014/main" id="{1F890ADB-39F1-4519-B0F3-26DE6DFBA3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70" r="-1" b="19736"/>
          <a:stretch/>
        </p:blipFill>
        <p:spPr bwMode="auto">
          <a:xfrm>
            <a:off x="966500" y="1566990"/>
            <a:ext cx="4169664" cy="3723998"/>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3078" name="Straight Connector 138">
            <a:extLst>
              <a:ext uri="{FF2B5EF4-FFF2-40B4-BE49-F238E27FC236}">
                <a16:creationId xmlns:a16="http://schemas.microsoft.com/office/drawing/2014/main" id="{492C71F2-7657-4A22-BE4C-647EEDE915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56400" y="44287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6BD871E4-3950-4DEB-A877-DF006ACCA0B0}"/>
              </a:ext>
            </a:extLst>
          </p:cNvPr>
          <p:cNvPicPr>
            <a:picLocks noChangeAspect="1"/>
          </p:cNvPicPr>
          <p:nvPr/>
        </p:nvPicPr>
        <p:blipFill rotWithShape="1">
          <a:blip r:embed="rId3"/>
          <a:srcRect r="82576" b="80"/>
          <a:stretch/>
        </p:blipFill>
        <p:spPr>
          <a:xfrm>
            <a:off x="10238795" y="0"/>
            <a:ext cx="1839913" cy="1939148"/>
          </a:xfrm>
          <a:prstGeom prst="rect">
            <a:avLst/>
          </a:prstGeom>
        </p:spPr>
      </p:pic>
    </p:spTree>
    <p:extLst>
      <p:ext uri="{BB962C8B-B14F-4D97-AF65-F5344CB8AC3E}">
        <p14:creationId xmlns:p14="http://schemas.microsoft.com/office/powerpoint/2010/main" val="550668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E1C62-3249-45BF-BDC7-D0418197E1E4}"/>
              </a:ext>
            </a:extLst>
          </p:cNvPr>
          <p:cNvSpPr>
            <a:spLocks noGrp="1"/>
          </p:cNvSpPr>
          <p:nvPr>
            <p:ph type="title"/>
          </p:nvPr>
        </p:nvSpPr>
        <p:spPr>
          <a:xfrm>
            <a:off x="6754329" y="3428989"/>
            <a:ext cx="4897119" cy="959607"/>
          </a:xfrm>
          <a:noFill/>
        </p:spPr>
        <p:txBody>
          <a:bodyPr vert="horz" lIns="91440" tIns="45720" rIns="91440" bIns="45720" rtlCol="0" anchor="b">
            <a:normAutofit/>
          </a:bodyPr>
          <a:lstStyle/>
          <a:p>
            <a:r>
              <a:rPr lang="en-US" sz="6000" kern="1200" dirty="0">
                <a:solidFill>
                  <a:schemeClr val="tx1"/>
                </a:solidFill>
                <a:latin typeface="+mj-lt"/>
                <a:ea typeface="+mj-ea"/>
                <a:cs typeface="+mj-cs"/>
              </a:rPr>
              <a:t>Islamic Studies</a:t>
            </a:r>
          </a:p>
        </p:txBody>
      </p:sp>
      <p:sp>
        <p:nvSpPr>
          <p:cNvPr id="6148" name="Rectangle 134">
            <a:extLst>
              <a:ext uri="{FF2B5EF4-FFF2-40B4-BE49-F238E27FC236}">
                <a16:creationId xmlns:a16="http://schemas.microsoft.com/office/drawing/2014/main" id="{8AD13924-DC7C-4339-B194-8A4EFFBF2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6107584" cy="6858000"/>
          </a:xfrm>
          <a:prstGeom prst="rect">
            <a:avLst/>
          </a:prstGeom>
          <a:solidFill>
            <a:srgbClr val="525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49" name="Rounded Rectangle 26">
            <a:extLst>
              <a:ext uri="{FF2B5EF4-FFF2-40B4-BE49-F238E27FC236}">
                <a16:creationId xmlns:a16="http://schemas.microsoft.com/office/drawing/2014/main" id="{72458505-C9BA-445F-AE75-CFC7FF04F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Image result for zamzam books">
            <a:extLst>
              <a:ext uri="{FF2B5EF4-FFF2-40B4-BE49-F238E27FC236}">
                <a16:creationId xmlns:a16="http://schemas.microsoft.com/office/drawing/2014/main" id="{D720D13C-D09C-45F3-9231-C3113AAA01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188" r="2" b="9190"/>
          <a:stretch/>
        </p:blipFill>
        <p:spPr bwMode="auto">
          <a:xfrm>
            <a:off x="994084" y="960109"/>
            <a:ext cx="4114496" cy="493776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6150" name="Straight Connector 138">
            <a:extLst>
              <a:ext uri="{FF2B5EF4-FFF2-40B4-BE49-F238E27FC236}">
                <a16:creationId xmlns:a16="http://schemas.microsoft.com/office/drawing/2014/main" id="{492C71F2-7657-4A22-BE4C-647EEDE915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56400" y="44287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88F8B79-BF77-466F-95B8-5A5601A5C9C0}"/>
              </a:ext>
            </a:extLst>
          </p:cNvPr>
          <p:cNvPicPr>
            <a:picLocks noChangeAspect="1"/>
          </p:cNvPicPr>
          <p:nvPr/>
        </p:nvPicPr>
        <p:blipFill rotWithShape="1">
          <a:blip r:embed="rId3"/>
          <a:srcRect r="82576" b="80"/>
          <a:stretch/>
        </p:blipFill>
        <p:spPr>
          <a:xfrm>
            <a:off x="10238795" y="0"/>
            <a:ext cx="1839913" cy="1939148"/>
          </a:xfrm>
          <a:prstGeom prst="rect">
            <a:avLst/>
          </a:prstGeom>
        </p:spPr>
      </p:pic>
    </p:spTree>
    <p:extLst>
      <p:ext uri="{BB962C8B-B14F-4D97-AF65-F5344CB8AC3E}">
        <p14:creationId xmlns:p14="http://schemas.microsoft.com/office/powerpoint/2010/main" val="2596451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29398BB-6F62-472B-88B2-8D942FEBF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5">
            <a:extLst>
              <a:ext uri="{FF2B5EF4-FFF2-40B4-BE49-F238E27FC236}">
                <a16:creationId xmlns:a16="http://schemas.microsoft.com/office/drawing/2014/main" id="{01F1CEA4-5DA0-41E1-A743-4F227AE62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276856" y="1645694"/>
            <a:ext cx="4689240" cy="411502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Shape 19">
            <a:extLst>
              <a:ext uri="{FF2B5EF4-FFF2-40B4-BE49-F238E27FC236}">
                <a16:creationId xmlns:a16="http://schemas.microsoft.com/office/drawing/2014/main" id="{07D1A722-B699-4DA0-B7AC-F06CC81AD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52343" y="643383"/>
            <a:ext cx="2926988" cy="2594434"/>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chemeClr val="tx1"/>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2" name="Group 21">
            <a:extLst>
              <a:ext uri="{FF2B5EF4-FFF2-40B4-BE49-F238E27FC236}">
                <a16:creationId xmlns:a16="http://schemas.microsoft.com/office/drawing/2014/main" id="{A3C0D298-47AC-4912-8022-B969E5732C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7830" y="385730"/>
            <a:ext cx="1128382" cy="847206"/>
            <a:chOff x="5307830" y="325570"/>
            <a:chExt cx="1128382" cy="847206"/>
          </a:xfrm>
        </p:grpSpPr>
        <p:sp>
          <p:nvSpPr>
            <p:cNvPr id="23" name="Freeform 5">
              <a:extLst>
                <a:ext uri="{FF2B5EF4-FFF2-40B4-BE49-F238E27FC236}">
                  <a16:creationId xmlns:a16="http://schemas.microsoft.com/office/drawing/2014/main" id="{F8ED9F95-2ADE-4C89-BD97-AF7DB8DB36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4" name="Freeform 5">
              <a:extLst>
                <a:ext uri="{FF2B5EF4-FFF2-40B4-BE49-F238E27FC236}">
                  <a16:creationId xmlns:a16="http://schemas.microsoft.com/office/drawing/2014/main" id="{1DD52534-E915-42C0-890A-5B19A15B53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26" name="Freeform: Shape 25">
            <a:extLst>
              <a:ext uri="{FF2B5EF4-FFF2-40B4-BE49-F238E27FC236}">
                <a16:creationId xmlns:a16="http://schemas.microsoft.com/office/drawing/2014/main" id="{91E9AE86-E5FF-46E4-BE50-58DD19A224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071858"/>
            <a:ext cx="8109718" cy="4786143"/>
          </a:xfrm>
          <a:custGeom>
            <a:avLst/>
            <a:gdLst>
              <a:gd name="connsiteX0" fmla="*/ 7381313 w 8109718"/>
              <a:gd name="connsiteY0" fmla="*/ 1839459 h 4786143"/>
              <a:gd name="connsiteX1" fmla="*/ 7381313 w 8109718"/>
              <a:gd name="connsiteY1" fmla="*/ 1853646 h 4786143"/>
              <a:gd name="connsiteX2" fmla="*/ 7379359 w 8109718"/>
              <a:gd name="connsiteY2" fmla="*/ 1846552 h 4786143"/>
              <a:gd name="connsiteX3" fmla="*/ 1321854 w 8109718"/>
              <a:gd name="connsiteY3" fmla="*/ 0 h 4786143"/>
              <a:gd name="connsiteX4" fmla="*/ 5365317 w 8109718"/>
              <a:gd name="connsiteY4" fmla="*/ 0 h 4786143"/>
              <a:gd name="connsiteX5" fmla="*/ 5985373 w 8109718"/>
              <a:gd name="connsiteY5" fmla="*/ 365439 h 4786143"/>
              <a:gd name="connsiteX6" fmla="*/ 8011470 w 8109718"/>
              <a:gd name="connsiteY6" fmla="*/ 3854515 h 4786143"/>
              <a:gd name="connsiteX7" fmla="*/ 8011470 w 8109718"/>
              <a:gd name="connsiteY7" fmla="*/ 4567993 h 4786143"/>
              <a:gd name="connsiteX8" fmla="*/ 7904625 w 8109718"/>
              <a:gd name="connsiteY8" fmla="*/ 4751987 h 4786143"/>
              <a:gd name="connsiteX9" fmla="*/ 7884791 w 8109718"/>
              <a:gd name="connsiteY9" fmla="*/ 4786143 h 4786143"/>
              <a:gd name="connsiteX10" fmla="*/ 0 w 8109718"/>
              <a:gd name="connsiteY10" fmla="*/ 4786143 h 4786143"/>
              <a:gd name="connsiteX11" fmla="*/ 0 w 8109718"/>
              <a:gd name="connsiteY11" fmla="*/ 1564110 h 4786143"/>
              <a:gd name="connsiteX12" fmla="*/ 27177 w 8109718"/>
              <a:gd name="connsiteY12" fmla="*/ 1517107 h 4786143"/>
              <a:gd name="connsiteX13" fmla="*/ 693065 w 8109718"/>
              <a:gd name="connsiteY13" fmla="*/ 365439 h 4786143"/>
              <a:gd name="connsiteX14" fmla="*/ 1321854 w 8109718"/>
              <a:gd name="connsiteY14" fmla="*/ 0 h 4786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09718" h="4786143">
                <a:moveTo>
                  <a:pt x="7381313" y="1839459"/>
                </a:moveTo>
                <a:lnTo>
                  <a:pt x="7381313" y="1853646"/>
                </a:lnTo>
                <a:lnTo>
                  <a:pt x="7379359" y="1846552"/>
                </a:lnTo>
                <a:close/>
                <a:moveTo>
                  <a:pt x="1321854" y="0"/>
                </a:moveTo>
                <a:cubicBezTo>
                  <a:pt x="1321854" y="0"/>
                  <a:pt x="1321854" y="0"/>
                  <a:pt x="5365317" y="0"/>
                </a:cubicBezTo>
                <a:cubicBezTo>
                  <a:pt x="5618580" y="0"/>
                  <a:pt x="5863108" y="139215"/>
                  <a:pt x="5985373" y="365439"/>
                </a:cubicBezTo>
                <a:cubicBezTo>
                  <a:pt x="5985373" y="365439"/>
                  <a:pt x="5985373" y="365439"/>
                  <a:pt x="8011470" y="3854515"/>
                </a:cubicBezTo>
                <a:cubicBezTo>
                  <a:pt x="8142468" y="4072039"/>
                  <a:pt x="8142468" y="4350470"/>
                  <a:pt x="8011470" y="4567993"/>
                </a:cubicBezTo>
                <a:cubicBezTo>
                  <a:pt x="8011470" y="4567993"/>
                  <a:pt x="8011470" y="4567993"/>
                  <a:pt x="7904625" y="4751987"/>
                </a:cubicBezTo>
                <a:lnTo>
                  <a:pt x="7884791" y="4786143"/>
                </a:lnTo>
                <a:lnTo>
                  <a:pt x="0" y="4786143"/>
                </a:lnTo>
                <a:lnTo>
                  <a:pt x="0" y="1564110"/>
                </a:lnTo>
                <a:lnTo>
                  <a:pt x="27177" y="1517107"/>
                </a:lnTo>
                <a:cubicBezTo>
                  <a:pt x="220245" y="1183191"/>
                  <a:pt x="440895" y="801574"/>
                  <a:pt x="693065" y="365439"/>
                </a:cubicBezTo>
                <a:cubicBezTo>
                  <a:pt x="824063" y="139215"/>
                  <a:pt x="1059859" y="0"/>
                  <a:pt x="1321854" y="0"/>
                </a:cubicBezTo>
                <a:close/>
              </a:path>
            </a:pathLst>
          </a:custGeom>
          <a:solidFill>
            <a:schemeClr val="tx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1A8099F-63B9-4DAB-9A45-7B37FF1B6113}"/>
              </a:ext>
            </a:extLst>
          </p:cNvPr>
          <p:cNvSpPr>
            <a:spLocks noGrp="1"/>
          </p:cNvSpPr>
          <p:nvPr>
            <p:ph type="title"/>
          </p:nvPr>
        </p:nvSpPr>
        <p:spPr>
          <a:xfrm>
            <a:off x="225904" y="2166903"/>
            <a:ext cx="6127187" cy="4305367"/>
          </a:xfrm>
        </p:spPr>
        <p:txBody>
          <a:bodyPr vert="horz" lIns="91440" tIns="45720" rIns="91440" bIns="45720" rtlCol="0" anchor="ctr">
            <a:normAutofit/>
          </a:bodyPr>
          <a:lstStyle/>
          <a:p>
            <a:br>
              <a:rPr lang="en-US" sz="2800" kern="1200">
                <a:solidFill>
                  <a:schemeClr val="bg1"/>
                </a:solidFill>
                <a:latin typeface="+mj-lt"/>
                <a:ea typeface="+mj-ea"/>
                <a:cs typeface="+mj-cs"/>
              </a:rPr>
            </a:br>
            <a:r>
              <a:rPr lang="en-US" sz="2800" kern="1200">
                <a:solidFill>
                  <a:schemeClr val="bg1"/>
                </a:solidFill>
                <a:latin typeface="+mj-lt"/>
                <a:ea typeface="+mj-ea"/>
                <a:cs typeface="+mj-cs"/>
              </a:rPr>
              <a:t>English</a:t>
            </a:r>
            <a:br>
              <a:rPr lang="en-US" sz="2800" kern="1200">
                <a:solidFill>
                  <a:schemeClr val="bg1"/>
                </a:solidFill>
                <a:latin typeface="+mj-lt"/>
                <a:ea typeface="+mj-ea"/>
                <a:cs typeface="+mj-cs"/>
              </a:rPr>
            </a:br>
            <a:r>
              <a:rPr lang="en-US" sz="2800" kern="1200">
                <a:solidFill>
                  <a:schemeClr val="bg1"/>
                </a:solidFill>
                <a:latin typeface="+mj-lt"/>
                <a:ea typeface="+mj-ea"/>
                <a:cs typeface="+mj-cs"/>
              </a:rPr>
              <a:t>Mathematics</a:t>
            </a:r>
            <a:br>
              <a:rPr lang="en-US" sz="2800" kern="1200">
                <a:solidFill>
                  <a:schemeClr val="bg1"/>
                </a:solidFill>
                <a:latin typeface="+mj-lt"/>
                <a:ea typeface="+mj-ea"/>
                <a:cs typeface="+mj-cs"/>
              </a:rPr>
            </a:br>
            <a:r>
              <a:rPr lang="en-US" sz="2800" kern="1200">
                <a:solidFill>
                  <a:schemeClr val="bg1"/>
                </a:solidFill>
                <a:latin typeface="+mj-lt"/>
                <a:ea typeface="+mj-ea"/>
                <a:cs typeface="+mj-cs"/>
              </a:rPr>
              <a:t>Science</a:t>
            </a:r>
            <a:br>
              <a:rPr lang="en-US" sz="2800" kern="1200">
                <a:solidFill>
                  <a:schemeClr val="bg1"/>
                </a:solidFill>
                <a:latin typeface="+mj-lt"/>
                <a:ea typeface="+mj-ea"/>
                <a:cs typeface="+mj-cs"/>
              </a:rPr>
            </a:br>
            <a:r>
              <a:rPr lang="en-US" sz="2800" kern="1200">
                <a:solidFill>
                  <a:schemeClr val="bg1"/>
                </a:solidFill>
                <a:latin typeface="+mj-lt"/>
                <a:ea typeface="+mj-ea"/>
                <a:cs typeface="+mj-cs"/>
              </a:rPr>
              <a:t>Technology</a:t>
            </a:r>
            <a:br>
              <a:rPr lang="en-US" sz="2800" kern="1200">
                <a:solidFill>
                  <a:schemeClr val="bg1"/>
                </a:solidFill>
                <a:latin typeface="+mj-lt"/>
                <a:ea typeface="+mj-ea"/>
                <a:cs typeface="+mj-cs"/>
              </a:rPr>
            </a:br>
            <a:r>
              <a:rPr lang="en-US" sz="2800" kern="1200">
                <a:solidFill>
                  <a:schemeClr val="bg1"/>
                </a:solidFill>
                <a:latin typeface="+mj-lt"/>
                <a:ea typeface="+mj-ea"/>
                <a:cs typeface="+mj-cs"/>
              </a:rPr>
              <a:t>Health and Physical Education</a:t>
            </a:r>
            <a:br>
              <a:rPr lang="en-US" sz="2800" kern="1200">
                <a:solidFill>
                  <a:schemeClr val="bg1"/>
                </a:solidFill>
                <a:latin typeface="+mj-lt"/>
                <a:ea typeface="+mj-ea"/>
                <a:cs typeface="+mj-cs"/>
              </a:rPr>
            </a:br>
            <a:r>
              <a:rPr lang="en-US" sz="2800" kern="1200">
                <a:solidFill>
                  <a:schemeClr val="bg1"/>
                </a:solidFill>
                <a:latin typeface="+mj-lt"/>
                <a:ea typeface="+mj-ea"/>
                <a:cs typeface="+mj-cs"/>
              </a:rPr>
              <a:t>Religion and Islamic Studies </a:t>
            </a:r>
            <a:endParaRPr lang="en-US" sz="2800" kern="1200" dirty="0">
              <a:solidFill>
                <a:schemeClr val="bg1"/>
              </a:solidFill>
              <a:latin typeface="+mj-lt"/>
              <a:ea typeface="+mj-ea"/>
              <a:cs typeface="+mj-cs"/>
            </a:endParaRPr>
          </a:p>
        </p:txBody>
      </p:sp>
      <p:sp>
        <p:nvSpPr>
          <p:cNvPr id="6" name="Rectangle 5">
            <a:extLst>
              <a:ext uri="{FF2B5EF4-FFF2-40B4-BE49-F238E27FC236}">
                <a16:creationId xmlns:a16="http://schemas.microsoft.com/office/drawing/2014/main" id="{92915E05-11F2-4FB2-8D19-F4D4E4CED89A}"/>
              </a:ext>
            </a:extLst>
          </p:cNvPr>
          <p:cNvSpPr/>
          <p:nvPr/>
        </p:nvSpPr>
        <p:spPr>
          <a:xfrm>
            <a:off x="7855870" y="3437439"/>
            <a:ext cx="3531211" cy="707886"/>
          </a:xfrm>
          <a:prstGeom prst="rect">
            <a:avLst/>
          </a:prstGeom>
        </p:spPr>
        <p:txBody>
          <a:bodyPr wrap="square">
            <a:spAutoFit/>
          </a:bodyPr>
          <a:lstStyle/>
          <a:p>
            <a:r>
              <a:rPr lang="en-US" sz="4000" dirty="0"/>
              <a:t>the Curriculum. </a:t>
            </a:r>
            <a:endParaRPr lang="en-AU" sz="4000" dirty="0"/>
          </a:p>
        </p:txBody>
      </p:sp>
      <p:pic>
        <p:nvPicPr>
          <p:cNvPr id="21" name="Picture 20">
            <a:extLst>
              <a:ext uri="{FF2B5EF4-FFF2-40B4-BE49-F238E27FC236}">
                <a16:creationId xmlns:a16="http://schemas.microsoft.com/office/drawing/2014/main" id="{DEE04861-38E0-4CC1-8E5F-E79DF22C7CB7}"/>
              </a:ext>
            </a:extLst>
          </p:cNvPr>
          <p:cNvPicPr>
            <a:picLocks noChangeAspect="1"/>
          </p:cNvPicPr>
          <p:nvPr/>
        </p:nvPicPr>
        <p:blipFill rotWithShape="1">
          <a:blip r:embed="rId2"/>
          <a:srcRect r="82576" b="80"/>
          <a:stretch/>
        </p:blipFill>
        <p:spPr>
          <a:xfrm>
            <a:off x="138073" y="109913"/>
            <a:ext cx="1444346" cy="1522246"/>
          </a:xfrm>
          <a:prstGeom prst="rect">
            <a:avLst/>
          </a:prstGeom>
        </p:spPr>
      </p:pic>
      <p:sp>
        <p:nvSpPr>
          <p:cNvPr id="8" name="Rectangle 7">
            <a:extLst>
              <a:ext uri="{FF2B5EF4-FFF2-40B4-BE49-F238E27FC236}">
                <a16:creationId xmlns:a16="http://schemas.microsoft.com/office/drawing/2014/main" id="{75423952-65BA-4971-9253-3F129D5A4CDA}"/>
              </a:ext>
            </a:extLst>
          </p:cNvPr>
          <p:cNvSpPr/>
          <p:nvPr/>
        </p:nvSpPr>
        <p:spPr>
          <a:xfrm>
            <a:off x="6477564" y="1364588"/>
            <a:ext cx="2016962" cy="923330"/>
          </a:xfrm>
          <a:prstGeom prst="rect">
            <a:avLst/>
          </a:prstGeom>
        </p:spPr>
        <p:txBody>
          <a:bodyPr wrap="none">
            <a:spAutoFit/>
          </a:bodyPr>
          <a:lstStyle/>
          <a:p>
            <a:r>
              <a:rPr lang="en-US" sz="5400" dirty="0">
                <a:solidFill>
                  <a:schemeClr val="bg1"/>
                </a:solidFill>
              </a:rPr>
              <a:t>Across</a:t>
            </a:r>
            <a:endParaRPr lang="en-AU" sz="5400" dirty="0">
              <a:solidFill>
                <a:schemeClr val="bg1"/>
              </a:solidFill>
            </a:endParaRPr>
          </a:p>
        </p:txBody>
      </p:sp>
    </p:spTree>
    <p:extLst>
      <p:ext uri="{BB962C8B-B14F-4D97-AF65-F5344CB8AC3E}">
        <p14:creationId xmlns:p14="http://schemas.microsoft.com/office/powerpoint/2010/main" val="1197780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69E756-F19C-4BDD-BD56-0A4EC17C8886}"/>
              </a:ext>
            </a:extLst>
          </p:cNvPr>
          <p:cNvPicPr>
            <a:picLocks noChangeAspect="1"/>
          </p:cNvPicPr>
          <p:nvPr/>
        </p:nvPicPr>
        <p:blipFill rotWithShape="1">
          <a:blip r:embed="rId2"/>
          <a:srcRect r="82576" b="80"/>
          <a:stretch/>
        </p:blipFill>
        <p:spPr>
          <a:xfrm>
            <a:off x="66862" y="162395"/>
            <a:ext cx="1014940" cy="1164058"/>
          </a:xfrm>
          <a:prstGeom prst="rect">
            <a:avLst/>
          </a:prstGeom>
        </p:spPr>
      </p:pic>
      <p:sp>
        <p:nvSpPr>
          <p:cNvPr id="3" name="Title 4">
            <a:extLst>
              <a:ext uri="{FF2B5EF4-FFF2-40B4-BE49-F238E27FC236}">
                <a16:creationId xmlns:a16="http://schemas.microsoft.com/office/drawing/2014/main" id="{FBDA25B2-BE4E-4F3E-B909-2BD608ACC621}"/>
              </a:ext>
            </a:extLst>
          </p:cNvPr>
          <p:cNvSpPr>
            <a:spLocks noGrp="1"/>
          </p:cNvSpPr>
          <p:nvPr>
            <p:ph type="title"/>
          </p:nvPr>
        </p:nvSpPr>
        <p:spPr>
          <a:xfrm>
            <a:off x="2783139" y="401701"/>
            <a:ext cx="7422686" cy="1325563"/>
          </a:xfrm>
        </p:spPr>
        <p:txBody>
          <a:bodyPr/>
          <a:lstStyle/>
          <a:p>
            <a:r>
              <a:rPr lang="en-AU" b="1" u="sng" dirty="0"/>
              <a:t>Mission statement of our Library</a:t>
            </a:r>
          </a:p>
        </p:txBody>
      </p:sp>
      <p:sp>
        <p:nvSpPr>
          <p:cNvPr id="2" name="Rectangle 1">
            <a:extLst>
              <a:ext uri="{FF2B5EF4-FFF2-40B4-BE49-F238E27FC236}">
                <a16:creationId xmlns:a16="http://schemas.microsoft.com/office/drawing/2014/main" id="{A3C86B35-D887-4A56-9A0B-9DBEA00F354D}"/>
              </a:ext>
            </a:extLst>
          </p:cNvPr>
          <p:cNvSpPr/>
          <p:nvPr/>
        </p:nvSpPr>
        <p:spPr>
          <a:xfrm>
            <a:off x="848062" y="2618524"/>
            <a:ext cx="11292840" cy="2308324"/>
          </a:xfrm>
          <a:prstGeom prst="rect">
            <a:avLst/>
          </a:prstGeom>
        </p:spPr>
        <p:txBody>
          <a:bodyPr wrap="square">
            <a:spAutoFit/>
          </a:bodyPr>
          <a:lstStyle/>
          <a:p>
            <a:r>
              <a:rPr lang="en-AU" sz="3600" dirty="0"/>
              <a:t>Our mission is to ensure students and staff access to  high quality library resources , by ensuring that all students are equipped with the research and literacy skills required as life long learners.</a:t>
            </a:r>
          </a:p>
        </p:txBody>
      </p:sp>
    </p:spTree>
    <p:extLst>
      <p:ext uri="{BB962C8B-B14F-4D97-AF65-F5344CB8AC3E}">
        <p14:creationId xmlns:p14="http://schemas.microsoft.com/office/powerpoint/2010/main" val="1010452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 name="Freeform 48">
            <a:extLst>
              <a:ext uri="{FF2B5EF4-FFF2-40B4-BE49-F238E27FC236}">
                <a16:creationId xmlns:a16="http://schemas.microsoft.com/office/drawing/2014/main" id="{AE7446D0-1ECD-41DE-B419-58C86D37EC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874" y="0"/>
            <a:ext cx="6519834" cy="6858000"/>
          </a:xfrm>
          <a:custGeom>
            <a:avLst/>
            <a:gdLst>
              <a:gd name="connsiteX0" fmla="*/ 3176153 w 6519834"/>
              <a:gd name="connsiteY0" fmla="*/ 0 h 6858000"/>
              <a:gd name="connsiteX1" fmla="*/ 6519834 w 6519834"/>
              <a:gd name="connsiteY1" fmla="*/ 0 h 6858000"/>
              <a:gd name="connsiteX2" fmla="*/ 6519834 w 6519834"/>
              <a:gd name="connsiteY2" fmla="*/ 6858000 h 6858000"/>
              <a:gd name="connsiteX3" fmla="*/ 0 w 651983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519834" h="6858000">
                <a:moveTo>
                  <a:pt x="3176153" y="0"/>
                </a:moveTo>
                <a:lnTo>
                  <a:pt x="6519834" y="0"/>
                </a:lnTo>
                <a:lnTo>
                  <a:pt x="6519834" y="6858000"/>
                </a:lnTo>
                <a:lnTo>
                  <a:pt x="0" y="6858000"/>
                </a:lnTo>
                <a:close/>
              </a:path>
            </a:pathLst>
          </a:custGeom>
          <a:solidFill>
            <a:srgbClr val="89898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0FCA81-F3CF-41C5-B1BE-5DA5CE481C8C}"/>
              </a:ext>
            </a:extLst>
          </p:cNvPr>
          <p:cNvSpPr>
            <a:spLocks noGrp="1"/>
          </p:cNvSpPr>
          <p:nvPr>
            <p:ph type="title"/>
          </p:nvPr>
        </p:nvSpPr>
        <p:spPr>
          <a:xfrm>
            <a:off x="628650" y="2245810"/>
            <a:ext cx="6394450" cy="1355750"/>
          </a:xfrm>
        </p:spPr>
        <p:txBody>
          <a:bodyPr vert="horz" lIns="91440" tIns="45720" rIns="91440" bIns="45720" rtlCol="0" anchor="b">
            <a:normAutofit/>
          </a:bodyPr>
          <a:lstStyle/>
          <a:p>
            <a:r>
              <a:rPr lang="en-US" sz="5400"/>
              <a:t>        English </a:t>
            </a:r>
          </a:p>
        </p:txBody>
      </p:sp>
      <p:sp>
        <p:nvSpPr>
          <p:cNvPr id="88" name="Freeform 44">
            <a:extLst>
              <a:ext uri="{FF2B5EF4-FFF2-40B4-BE49-F238E27FC236}">
                <a16:creationId xmlns:a16="http://schemas.microsoft.com/office/drawing/2014/main" id="{AC795A7F-5B31-4FB1-B065-3E746F34E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82160" cy="2130951"/>
          </a:xfrm>
          <a:custGeom>
            <a:avLst/>
            <a:gdLst>
              <a:gd name="connsiteX0" fmla="*/ 0 w 8682160"/>
              <a:gd name="connsiteY0" fmla="*/ 0 h 2130951"/>
              <a:gd name="connsiteX1" fmla="*/ 838200 w 8682160"/>
              <a:gd name="connsiteY1" fmla="*/ 0 h 2130951"/>
              <a:gd name="connsiteX2" fmla="*/ 3368820 w 8682160"/>
              <a:gd name="connsiteY2" fmla="*/ 0 h 2130951"/>
              <a:gd name="connsiteX3" fmla="*/ 3581400 w 8682160"/>
              <a:gd name="connsiteY3" fmla="*/ 0 h 2130951"/>
              <a:gd name="connsiteX4" fmla="*/ 4207020 w 8682160"/>
              <a:gd name="connsiteY4" fmla="*/ 0 h 2130951"/>
              <a:gd name="connsiteX5" fmla="*/ 4419600 w 8682160"/>
              <a:gd name="connsiteY5" fmla="*/ 0 h 2130951"/>
              <a:gd name="connsiteX6" fmla="*/ 4443641 w 8682160"/>
              <a:gd name="connsiteY6" fmla="*/ 0 h 2130951"/>
              <a:gd name="connsiteX7" fmla="*/ 5281841 w 8682160"/>
              <a:gd name="connsiteY7" fmla="*/ 0 h 2130951"/>
              <a:gd name="connsiteX8" fmla="*/ 5281841 w 8682160"/>
              <a:gd name="connsiteY8" fmla="*/ 478 h 2130951"/>
              <a:gd name="connsiteX9" fmla="*/ 7843960 w 8682160"/>
              <a:gd name="connsiteY9" fmla="*/ 478 h 2130951"/>
              <a:gd name="connsiteX10" fmla="*/ 8682160 w 8682160"/>
              <a:gd name="connsiteY10" fmla="*/ 478 h 2130951"/>
              <a:gd name="connsiteX11" fmla="*/ 7695472 w 8682160"/>
              <a:gd name="connsiteY11" fmla="*/ 2130951 h 2130951"/>
              <a:gd name="connsiteX12" fmla="*/ 6857272 w 8682160"/>
              <a:gd name="connsiteY12" fmla="*/ 2130951 h 2130951"/>
              <a:gd name="connsiteX13" fmla="*/ 4419600 w 8682160"/>
              <a:gd name="connsiteY13" fmla="*/ 2130951 h 2130951"/>
              <a:gd name="connsiteX14" fmla="*/ 4207020 w 8682160"/>
              <a:gd name="connsiteY14" fmla="*/ 2130951 h 2130951"/>
              <a:gd name="connsiteX15" fmla="*/ 3581400 w 8682160"/>
              <a:gd name="connsiteY15" fmla="*/ 2130951 h 2130951"/>
              <a:gd name="connsiteX16" fmla="*/ 3368820 w 8682160"/>
              <a:gd name="connsiteY16" fmla="*/ 2130951 h 2130951"/>
              <a:gd name="connsiteX17" fmla="*/ 838200 w 8682160"/>
              <a:gd name="connsiteY17" fmla="*/ 2130951 h 2130951"/>
              <a:gd name="connsiteX18" fmla="*/ 0 w 8682160"/>
              <a:gd name="connsiteY18"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82160" h="2130951">
                <a:moveTo>
                  <a:pt x="0" y="0"/>
                </a:moveTo>
                <a:lnTo>
                  <a:pt x="838200" y="0"/>
                </a:lnTo>
                <a:lnTo>
                  <a:pt x="3368820" y="0"/>
                </a:lnTo>
                <a:lnTo>
                  <a:pt x="3581400" y="0"/>
                </a:lnTo>
                <a:lnTo>
                  <a:pt x="4207020" y="0"/>
                </a:lnTo>
                <a:lnTo>
                  <a:pt x="4419600" y="0"/>
                </a:lnTo>
                <a:lnTo>
                  <a:pt x="4443641" y="0"/>
                </a:lnTo>
                <a:lnTo>
                  <a:pt x="5281841" y="0"/>
                </a:lnTo>
                <a:lnTo>
                  <a:pt x="5281841" y="478"/>
                </a:lnTo>
                <a:lnTo>
                  <a:pt x="7843960" y="478"/>
                </a:lnTo>
                <a:lnTo>
                  <a:pt x="8682160" y="478"/>
                </a:lnTo>
                <a:lnTo>
                  <a:pt x="7695472" y="2130951"/>
                </a:lnTo>
                <a:lnTo>
                  <a:pt x="6857272" y="2130951"/>
                </a:lnTo>
                <a:lnTo>
                  <a:pt x="4419600" y="2130951"/>
                </a:lnTo>
                <a:lnTo>
                  <a:pt x="4207020" y="2130951"/>
                </a:lnTo>
                <a:lnTo>
                  <a:pt x="3581400" y="2130951"/>
                </a:lnTo>
                <a:lnTo>
                  <a:pt x="3368820" y="2130951"/>
                </a:lnTo>
                <a:lnTo>
                  <a:pt x="838200" y="2130951"/>
                </a:lnTo>
                <a:lnTo>
                  <a:pt x="0" y="213095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Image result for focus on english book">
            <a:extLst>
              <a:ext uri="{FF2B5EF4-FFF2-40B4-BE49-F238E27FC236}">
                <a16:creationId xmlns:a16="http://schemas.microsoft.com/office/drawing/2014/main" id="{F0ACE11C-D6F1-4E90-ACA4-C84ED9AF0DE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371976" y="1233889"/>
            <a:ext cx="3202172" cy="5319657"/>
          </a:xfrm>
          <a:prstGeom prst="rect">
            <a:avLst/>
          </a:prstGeom>
          <a:noFill/>
          <a:extLst>
            <a:ext uri="{909E8E84-426E-40DD-AFC4-6F175D3DCCD1}">
              <a14:hiddenFill xmlns:a14="http://schemas.microsoft.com/office/drawing/2010/main">
                <a:solidFill>
                  <a:srgbClr val="FFFFFF"/>
                </a:solidFill>
              </a14:hiddenFill>
            </a:ext>
          </a:extLst>
        </p:spPr>
      </p:pic>
      <p:sp>
        <p:nvSpPr>
          <p:cNvPr id="90" name="Freeform 45">
            <a:extLst>
              <a:ext uri="{FF2B5EF4-FFF2-40B4-BE49-F238E27FC236}">
                <a16:creationId xmlns:a16="http://schemas.microsoft.com/office/drawing/2014/main" id="{B9D8496E-C924-4F8E-A90C-022E287565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3319"/>
            <a:ext cx="6535924" cy="2174681"/>
          </a:xfrm>
          <a:custGeom>
            <a:avLst/>
            <a:gdLst>
              <a:gd name="connsiteX0" fmla="*/ 0 w 6535924"/>
              <a:gd name="connsiteY0" fmla="*/ 0 h 2174681"/>
              <a:gd name="connsiteX1" fmla="*/ 838200 w 6535924"/>
              <a:gd name="connsiteY1" fmla="*/ 0 h 2174681"/>
              <a:gd name="connsiteX2" fmla="*/ 5697724 w 6535924"/>
              <a:gd name="connsiteY2" fmla="*/ 0 h 2174681"/>
              <a:gd name="connsiteX3" fmla="*/ 6535924 w 6535924"/>
              <a:gd name="connsiteY3" fmla="*/ 0 h 2174681"/>
              <a:gd name="connsiteX4" fmla="*/ 5528762 w 6535924"/>
              <a:gd name="connsiteY4" fmla="*/ 2174681 h 2174681"/>
              <a:gd name="connsiteX5" fmla="*/ 4690562 w 6535924"/>
              <a:gd name="connsiteY5" fmla="*/ 2174681 h 2174681"/>
              <a:gd name="connsiteX6" fmla="*/ 967037 w 6535924"/>
              <a:gd name="connsiteY6" fmla="*/ 2174681 h 2174681"/>
              <a:gd name="connsiteX7" fmla="*/ 838200 w 6535924"/>
              <a:gd name="connsiteY7" fmla="*/ 2174681 h 2174681"/>
              <a:gd name="connsiteX8" fmla="*/ 128837 w 6535924"/>
              <a:gd name="connsiteY8" fmla="*/ 2174681 h 2174681"/>
              <a:gd name="connsiteX9" fmla="*/ 0 w 6535924"/>
              <a:gd name="connsiteY9"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35924" h="2174681">
                <a:moveTo>
                  <a:pt x="0" y="0"/>
                </a:moveTo>
                <a:lnTo>
                  <a:pt x="838200" y="0"/>
                </a:lnTo>
                <a:lnTo>
                  <a:pt x="5697724" y="0"/>
                </a:lnTo>
                <a:lnTo>
                  <a:pt x="6535924" y="0"/>
                </a:lnTo>
                <a:lnTo>
                  <a:pt x="5528762" y="2174681"/>
                </a:lnTo>
                <a:lnTo>
                  <a:pt x="4690562" y="2174681"/>
                </a:lnTo>
                <a:lnTo>
                  <a:pt x="967037" y="2174681"/>
                </a:lnTo>
                <a:lnTo>
                  <a:pt x="838200" y="2174681"/>
                </a:lnTo>
                <a:lnTo>
                  <a:pt x="128837" y="2174681"/>
                </a:lnTo>
                <a:lnTo>
                  <a:pt x="0" y="2174681"/>
                </a:lnTo>
                <a:close/>
              </a:path>
            </a:pathLst>
          </a:cu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664C7063-4549-4BE2-91CF-B2A1B9C53EDE}"/>
              </a:ext>
            </a:extLst>
          </p:cNvPr>
          <p:cNvPicPr>
            <a:picLocks noChangeAspect="1"/>
          </p:cNvPicPr>
          <p:nvPr/>
        </p:nvPicPr>
        <p:blipFill rotWithShape="1">
          <a:blip r:embed="rId3"/>
          <a:srcRect r="82576" b="80"/>
          <a:stretch/>
        </p:blipFill>
        <p:spPr>
          <a:xfrm>
            <a:off x="726827" y="39213"/>
            <a:ext cx="1789589" cy="2052523"/>
          </a:xfrm>
          <a:prstGeom prst="rect">
            <a:avLst/>
          </a:prstGeom>
        </p:spPr>
      </p:pic>
    </p:spTree>
    <p:extLst>
      <p:ext uri="{BB962C8B-B14F-4D97-AF65-F5344CB8AC3E}">
        <p14:creationId xmlns:p14="http://schemas.microsoft.com/office/powerpoint/2010/main" val="4281458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FCA81-F3CF-41C5-B1BE-5DA5CE481C8C}"/>
              </a:ext>
            </a:extLst>
          </p:cNvPr>
          <p:cNvSpPr>
            <a:spLocks noGrp="1"/>
          </p:cNvSpPr>
          <p:nvPr>
            <p:ph type="title"/>
          </p:nvPr>
        </p:nvSpPr>
        <p:spPr>
          <a:xfrm>
            <a:off x="1524000" y="2245810"/>
            <a:ext cx="6413500" cy="1355750"/>
          </a:xfrm>
        </p:spPr>
        <p:txBody>
          <a:bodyPr vert="horz" lIns="91440" tIns="45720" rIns="91440" bIns="45720" rtlCol="0" anchor="b">
            <a:normAutofit/>
          </a:bodyPr>
          <a:lstStyle/>
          <a:p>
            <a:r>
              <a:rPr lang="en-US" sz="5400"/>
              <a:t>Mathematics </a:t>
            </a:r>
            <a:endParaRPr lang="en-US" sz="5400" dirty="0"/>
          </a:p>
        </p:txBody>
      </p:sp>
      <p:sp>
        <p:nvSpPr>
          <p:cNvPr id="12292" name="Freeform 17">
            <a:extLst>
              <a:ext uri="{FF2B5EF4-FFF2-40B4-BE49-F238E27FC236}">
                <a16:creationId xmlns:a16="http://schemas.microsoft.com/office/drawing/2014/main" id="{41F18803-BE79-4916-AE6B-5DE238B36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110"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rgbClr val="484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a:extLst>
              <a:ext uri="{FF2B5EF4-FFF2-40B4-BE49-F238E27FC236}">
                <a16:creationId xmlns:a16="http://schemas.microsoft.com/office/drawing/2014/main" id="{7D9AB4B4-70FC-4843-961A-41368E4260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471970" y="1240686"/>
            <a:ext cx="3341401" cy="4961810"/>
          </a:xfrm>
          <a:prstGeom prst="rect">
            <a:avLst/>
          </a:prstGeom>
          <a:noFill/>
          <a:extLst>
            <a:ext uri="{909E8E84-426E-40DD-AFC4-6F175D3DCCD1}">
              <a14:hiddenFill xmlns:a14="http://schemas.microsoft.com/office/drawing/2010/main">
                <a:solidFill>
                  <a:srgbClr val="FFFFFF"/>
                </a:solidFill>
              </a14:hiddenFill>
            </a:ext>
          </a:extLst>
        </p:spPr>
      </p:pic>
      <p:sp>
        <p:nvSpPr>
          <p:cNvPr id="137" name="Freeform 18">
            <a:extLst>
              <a:ext uri="{FF2B5EF4-FFF2-40B4-BE49-F238E27FC236}">
                <a16:creationId xmlns:a16="http://schemas.microsoft.com/office/drawing/2014/main" id="{C15229F3-7A2E-4558-98FE-7A5F69409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6516874"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664C7063-4549-4BE2-91CF-B2A1B9C53EDE}"/>
              </a:ext>
            </a:extLst>
          </p:cNvPr>
          <p:cNvPicPr>
            <a:picLocks noChangeAspect="1"/>
          </p:cNvPicPr>
          <p:nvPr/>
        </p:nvPicPr>
        <p:blipFill rotWithShape="1">
          <a:blip r:embed="rId3"/>
          <a:srcRect r="82576" b="80"/>
          <a:stretch/>
        </p:blipFill>
        <p:spPr>
          <a:xfrm>
            <a:off x="378628" y="103030"/>
            <a:ext cx="1615425" cy="1852770"/>
          </a:xfrm>
          <a:prstGeom prst="rect">
            <a:avLst/>
          </a:prstGeom>
        </p:spPr>
      </p:pic>
    </p:spTree>
    <p:extLst>
      <p:ext uri="{BB962C8B-B14F-4D97-AF65-F5344CB8AC3E}">
        <p14:creationId xmlns:p14="http://schemas.microsoft.com/office/powerpoint/2010/main" val="3965544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FCA81-F3CF-41C5-B1BE-5DA5CE481C8C}"/>
              </a:ext>
            </a:extLst>
          </p:cNvPr>
          <p:cNvSpPr>
            <a:spLocks noGrp="1"/>
          </p:cNvSpPr>
          <p:nvPr>
            <p:ph type="title"/>
          </p:nvPr>
        </p:nvSpPr>
        <p:spPr>
          <a:xfrm>
            <a:off x="1524000" y="2245810"/>
            <a:ext cx="6413500" cy="1355750"/>
          </a:xfrm>
        </p:spPr>
        <p:txBody>
          <a:bodyPr vert="horz" lIns="91440" tIns="45720" rIns="91440" bIns="45720" rtlCol="0" anchor="b">
            <a:normAutofit/>
          </a:bodyPr>
          <a:lstStyle/>
          <a:p>
            <a:r>
              <a:rPr lang="en-US" sz="5400" dirty="0"/>
              <a:t>        Science </a:t>
            </a:r>
          </a:p>
        </p:txBody>
      </p:sp>
      <p:sp>
        <p:nvSpPr>
          <p:cNvPr id="11270" name="Freeform 17">
            <a:extLst>
              <a:ext uri="{FF2B5EF4-FFF2-40B4-BE49-F238E27FC236}">
                <a16:creationId xmlns:a16="http://schemas.microsoft.com/office/drawing/2014/main" id="{41F18803-BE79-4916-AE6B-5DE238B36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110"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rgbClr val="6D3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descr="Picture of Biology for VCE Units 1 &amp; 2">
            <a:extLst>
              <a:ext uri="{FF2B5EF4-FFF2-40B4-BE49-F238E27FC236}">
                <a16:creationId xmlns:a16="http://schemas.microsoft.com/office/drawing/2014/main" id="{C469D009-B1F7-4F3F-8D47-4AEA7875D02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230137" y="1172277"/>
            <a:ext cx="3701667" cy="5184456"/>
          </a:xfrm>
          <a:prstGeom prst="rect">
            <a:avLst/>
          </a:prstGeom>
          <a:noFill/>
          <a:extLst>
            <a:ext uri="{909E8E84-426E-40DD-AFC4-6F175D3DCCD1}">
              <a14:hiddenFill xmlns:a14="http://schemas.microsoft.com/office/drawing/2010/main">
                <a:solidFill>
                  <a:srgbClr val="FFFFFF"/>
                </a:solidFill>
              </a14:hiddenFill>
            </a:ext>
          </a:extLst>
        </p:spPr>
      </p:pic>
      <p:sp>
        <p:nvSpPr>
          <p:cNvPr id="11271" name="Freeform 18">
            <a:extLst>
              <a:ext uri="{FF2B5EF4-FFF2-40B4-BE49-F238E27FC236}">
                <a16:creationId xmlns:a16="http://schemas.microsoft.com/office/drawing/2014/main" id="{C15229F3-7A2E-4558-98FE-7A5F69409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6516874"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664C7063-4549-4BE2-91CF-B2A1B9C53EDE}"/>
              </a:ext>
            </a:extLst>
          </p:cNvPr>
          <p:cNvPicPr>
            <a:picLocks noChangeAspect="1"/>
          </p:cNvPicPr>
          <p:nvPr/>
        </p:nvPicPr>
        <p:blipFill rotWithShape="1">
          <a:blip r:embed="rId3"/>
          <a:srcRect r="82576" b="80"/>
          <a:stretch/>
        </p:blipFill>
        <p:spPr>
          <a:xfrm>
            <a:off x="349095" y="210603"/>
            <a:ext cx="1490721" cy="1709744"/>
          </a:xfrm>
          <a:prstGeom prst="rect">
            <a:avLst/>
          </a:prstGeom>
        </p:spPr>
      </p:pic>
    </p:spTree>
    <p:extLst>
      <p:ext uri="{BB962C8B-B14F-4D97-AF65-F5344CB8AC3E}">
        <p14:creationId xmlns:p14="http://schemas.microsoft.com/office/powerpoint/2010/main" val="1807026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0" name="Rectangle 70">
            <a:extLst>
              <a:ext uri="{FF2B5EF4-FFF2-40B4-BE49-F238E27FC236}">
                <a16:creationId xmlns:a16="http://schemas.microsoft.com/office/drawing/2014/main" id="{0700D48D-C9AA-4000-A912-29A4FEA98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5138" y="394887"/>
            <a:ext cx="5720862" cy="606822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0FCA81-F3CF-41C5-B1BE-5DA5CE481C8C}"/>
              </a:ext>
            </a:extLst>
          </p:cNvPr>
          <p:cNvSpPr>
            <a:spLocks noGrp="1"/>
          </p:cNvSpPr>
          <p:nvPr>
            <p:ph type="title"/>
          </p:nvPr>
        </p:nvSpPr>
        <p:spPr>
          <a:xfrm>
            <a:off x="1018604" y="1053042"/>
            <a:ext cx="4458424" cy="3068357"/>
          </a:xfrm>
        </p:spPr>
        <p:txBody>
          <a:bodyPr vert="horz" lIns="91440" tIns="45720" rIns="91440" bIns="45720" rtlCol="0" anchor="b">
            <a:normAutofit/>
          </a:bodyPr>
          <a:lstStyle/>
          <a:p>
            <a:r>
              <a:rPr lang="en-US" sz="6000" dirty="0">
                <a:solidFill>
                  <a:srgbClr val="FFFFFF"/>
                </a:solidFill>
              </a:rPr>
              <a:t>        Technology</a:t>
            </a:r>
          </a:p>
        </p:txBody>
      </p:sp>
      <p:pic>
        <p:nvPicPr>
          <p:cNvPr id="4" name="Picture 3">
            <a:extLst>
              <a:ext uri="{FF2B5EF4-FFF2-40B4-BE49-F238E27FC236}">
                <a16:creationId xmlns:a16="http://schemas.microsoft.com/office/drawing/2014/main" id="{664C7063-4549-4BE2-91CF-B2A1B9C53EDE}"/>
              </a:ext>
            </a:extLst>
          </p:cNvPr>
          <p:cNvPicPr>
            <a:picLocks noChangeAspect="1"/>
          </p:cNvPicPr>
          <p:nvPr/>
        </p:nvPicPr>
        <p:blipFill rotWithShape="1">
          <a:blip r:embed="rId2"/>
          <a:srcRect r="82576" b="80"/>
          <a:stretch/>
        </p:blipFill>
        <p:spPr>
          <a:xfrm>
            <a:off x="585199" y="459841"/>
            <a:ext cx="1854856" cy="2127379"/>
          </a:xfrm>
          <a:prstGeom prst="rect">
            <a:avLst/>
          </a:prstGeom>
        </p:spPr>
      </p:pic>
      <p:cxnSp>
        <p:nvCxnSpPr>
          <p:cNvPr id="73" name="Straight Connector 72">
            <a:extLst>
              <a:ext uri="{FF2B5EF4-FFF2-40B4-BE49-F238E27FC236}">
                <a16:creationId xmlns:a16="http://schemas.microsoft.com/office/drawing/2014/main" id="{805E69BC-D844-4AB5-9E35-ED458EE296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9184178" y="1874520"/>
            <a:ext cx="0" cy="310896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312C673-8179-457E-AD2A-D1FAE4CC96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14009" y="4201833"/>
            <a:ext cx="3400425"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Image result for computers in islamic school">
            <a:extLst>
              <a:ext uri="{FF2B5EF4-FFF2-40B4-BE49-F238E27FC236}">
                <a16:creationId xmlns:a16="http://schemas.microsoft.com/office/drawing/2014/main" id="{3E3D7074-3F38-48A5-9067-C5C41A042D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3978" y="862079"/>
            <a:ext cx="2361208" cy="2566921"/>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descr="Image result for computers in islamic school">
            <a:extLst>
              <a:ext uri="{FF2B5EF4-FFF2-40B4-BE49-F238E27FC236}">
                <a16:creationId xmlns:a16="http://schemas.microsoft.com/office/drawing/2014/main" id="{9DF82561-2A90-43BA-B7CF-AFD284A88F8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703078" y="3515471"/>
            <a:ext cx="2470318" cy="2642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531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99559-8B34-49DF-B0D7-2EA593C7CF32}"/>
              </a:ext>
            </a:extLst>
          </p:cNvPr>
          <p:cNvSpPr>
            <a:spLocks noGrp="1"/>
          </p:cNvSpPr>
          <p:nvPr>
            <p:ph type="title"/>
          </p:nvPr>
        </p:nvSpPr>
        <p:spPr>
          <a:xfrm>
            <a:off x="571811" y="2682759"/>
            <a:ext cx="3651467" cy="1676603"/>
          </a:xfrm>
        </p:spPr>
        <p:txBody>
          <a:bodyPr>
            <a:normAutofit/>
          </a:bodyPr>
          <a:lstStyle/>
          <a:p>
            <a:r>
              <a:rPr lang="en-AU" sz="3700" dirty="0"/>
              <a:t>Health and Physical Education </a:t>
            </a:r>
          </a:p>
        </p:txBody>
      </p:sp>
      <p:pic>
        <p:nvPicPr>
          <p:cNvPr id="15362" name="Picture 2" descr="Image result for health and physical education books">
            <a:extLst>
              <a:ext uri="{FF2B5EF4-FFF2-40B4-BE49-F238E27FC236}">
                <a16:creationId xmlns:a16="http://schemas.microsoft.com/office/drawing/2014/main" id="{35BEB4BF-D596-44A9-A526-D46BFBDCB8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53" r="-2" b="6747"/>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429C14B-12FB-47A6-A2DF-1661C13E61B8}"/>
              </a:ext>
            </a:extLst>
          </p:cNvPr>
          <p:cNvPicPr>
            <a:picLocks noChangeAspect="1"/>
          </p:cNvPicPr>
          <p:nvPr/>
        </p:nvPicPr>
        <p:blipFill rotWithShape="1">
          <a:blip r:embed="rId3"/>
          <a:srcRect r="82576" b="80"/>
          <a:stretch/>
        </p:blipFill>
        <p:spPr>
          <a:xfrm>
            <a:off x="726827" y="220337"/>
            <a:ext cx="1631667" cy="1871399"/>
          </a:xfrm>
          <a:prstGeom prst="rect">
            <a:avLst/>
          </a:prstGeom>
        </p:spPr>
      </p:pic>
    </p:spTree>
    <p:extLst>
      <p:ext uri="{BB962C8B-B14F-4D97-AF65-F5344CB8AC3E}">
        <p14:creationId xmlns:p14="http://schemas.microsoft.com/office/powerpoint/2010/main" val="35290487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0700D48D-C9AA-4000-A912-29A4FEA98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5138" y="394887"/>
            <a:ext cx="5720862" cy="606822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0FCA81-F3CF-41C5-B1BE-5DA5CE481C8C}"/>
              </a:ext>
            </a:extLst>
          </p:cNvPr>
          <p:cNvSpPr>
            <a:spLocks noGrp="1"/>
          </p:cNvSpPr>
          <p:nvPr>
            <p:ph type="title"/>
          </p:nvPr>
        </p:nvSpPr>
        <p:spPr>
          <a:xfrm>
            <a:off x="864368" y="4234889"/>
            <a:ext cx="4458424" cy="1148091"/>
          </a:xfrm>
        </p:spPr>
        <p:txBody>
          <a:bodyPr vert="horz" lIns="91440" tIns="45720" rIns="91440" bIns="45720" rtlCol="0" anchor="b">
            <a:normAutofit fontScale="90000"/>
          </a:bodyPr>
          <a:lstStyle/>
          <a:p>
            <a:r>
              <a:rPr lang="en-US" sz="6000" dirty="0">
                <a:solidFill>
                  <a:srgbClr val="FFFFFF"/>
                </a:solidFill>
              </a:rPr>
              <a:t> Islamic Studies </a:t>
            </a:r>
          </a:p>
        </p:txBody>
      </p:sp>
      <p:pic>
        <p:nvPicPr>
          <p:cNvPr id="4" name="Picture 3">
            <a:extLst>
              <a:ext uri="{FF2B5EF4-FFF2-40B4-BE49-F238E27FC236}">
                <a16:creationId xmlns:a16="http://schemas.microsoft.com/office/drawing/2014/main" id="{664C7063-4549-4BE2-91CF-B2A1B9C53EDE}"/>
              </a:ext>
            </a:extLst>
          </p:cNvPr>
          <p:cNvPicPr>
            <a:picLocks noChangeAspect="1"/>
          </p:cNvPicPr>
          <p:nvPr/>
        </p:nvPicPr>
        <p:blipFill rotWithShape="1">
          <a:blip r:embed="rId2"/>
          <a:srcRect r="82576" b="80"/>
          <a:stretch/>
        </p:blipFill>
        <p:spPr>
          <a:xfrm>
            <a:off x="602603" y="523819"/>
            <a:ext cx="1799074" cy="2063401"/>
          </a:xfrm>
          <a:prstGeom prst="rect">
            <a:avLst/>
          </a:prstGeom>
        </p:spPr>
      </p:pic>
      <p:cxnSp>
        <p:nvCxnSpPr>
          <p:cNvPr id="75" name="Straight Connector 74">
            <a:extLst>
              <a:ext uri="{FF2B5EF4-FFF2-40B4-BE49-F238E27FC236}">
                <a16:creationId xmlns:a16="http://schemas.microsoft.com/office/drawing/2014/main" id="{805E69BC-D844-4AB5-9E35-ED458EE296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9184178" y="1874520"/>
            <a:ext cx="0" cy="310896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312C673-8179-457E-AD2A-D1FAE4CC96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14009" y="4201833"/>
            <a:ext cx="3400425"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220" name="Picture 4" descr="Image result for an nasihah books">
            <a:extLst>
              <a:ext uri="{FF2B5EF4-FFF2-40B4-BE49-F238E27FC236}">
                <a16:creationId xmlns:a16="http://schemas.microsoft.com/office/drawing/2014/main" id="{25116804-706F-498D-A900-783A6BBD45C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488935" y="477315"/>
            <a:ext cx="5100462" cy="6068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513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8" name="Rectangle 70">
            <a:extLst>
              <a:ext uri="{FF2B5EF4-FFF2-40B4-BE49-F238E27FC236}">
                <a16:creationId xmlns:a16="http://schemas.microsoft.com/office/drawing/2014/main" id="{0700D48D-C9AA-4000-A912-29A4FEA98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5138" y="394887"/>
            <a:ext cx="5720862" cy="606822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6C8BB5D-FE6F-49AA-AEA8-96D52E3D9610}"/>
              </a:ext>
            </a:extLst>
          </p:cNvPr>
          <p:cNvSpPr>
            <a:spLocks noGrp="1"/>
          </p:cNvSpPr>
          <p:nvPr>
            <p:ph type="title"/>
          </p:nvPr>
        </p:nvSpPr>
        <p:spPr>
          <a:xfrm>
            <a:off x="375138" y="4593987"/>
            <a:ext cx="5332163" cy="1108298"/>
          </a:xfrm>
        </p:spPr>
        <p:txBody>
          <a:bodyPr vert="horz" lIns="91440" tIns="45720" rIns="91440" bIns="45720" rtlCol="0" anchor="b">
            <a:normAutofit fontScale="90000"/>
          </a:bodyPr>
          <a:lstStyle/>
          <a:p>
            <a:r>
              <a:rPr lang="en-US" sz="6000" b="1" dirty="0">
                <a:solidFill>
                  <a:srgbClr val="FFFFFF"/>
                </a:solidFill>
              </a:rPr>
              <a:t> Uloom al-Deen</a:t>
            </a:r>
            <a:br>
              <a:rPr lang="en-US" sz="6000" b="1" dirty="0">
                <a:solidFill>
                  <a:srgbClr val="FFFFFF"/>
                </a:solidFill>
              </a:rPr>
            </a:br>
            <a:endParaRPr lang="en-US" sz="6000" dirty="0">
              <a:solidFill>
                <a:srgbClr val="FFFFFF"/>
              </a:solidFill>
            </a:endParaRPr>
          </a:p>
        </p:txBody>
      </p:sp>
      <p:pic>
        <p:nvPicPr>
          <p:cNvPr id="4" name="Picture 3">
            <a:extLst>
              <a:ext uri="{FF2B5EF4-FFF2-40B4-BE49-F238E27FC236}">
                <a16:creationId xmlns:a16="http://schemas.microsoft.com/office/drawing/2014/main" id="{DB4C6093-F101-4C9F-AA48-749BBCCC61CC}"/>
              </a:ext>
            </a:extLst>
          </p:cNvPr>
          <p:cNvPicPr>
            <a:picLocks noChangeAspect="1"/>
          </p:cNvPicPr>
          <p:nvPr/>
        </p:nvPicPr>
        <p:blipFill rotWithShape="1">
          <a:blip r:embed="rId2"/>
          <a:srcRect r="82576" b="80"/>
          <a:stretch/>
        </p:blipFill>
        <p:spPr>
          <a:xfrm>
            <a:off x="490489" y="561859"/>
            <a:ext cx="1599955" cy="1835027"/>
          </a:xfrm>
          <a:prstGeom prst="rect">
            <a:avLst/>
          </a:prstGeom>
        </p:spPr>
      </p:pic>
      <p:cxnSp>
        <p:nvCxnSpPr>
          <p:cNvPr id="73" name="Straight Connector 72">
            <a:extLst>
              <a:ext uri="{FF2B5EF4-FFF2-40B4-BE49-F238E27FC236}">
                <a16:creationId xmlns:a16="http://schemas.microsoft.com/office/drawing/2014/main" id="{805E69BC-D844-4AB5-9E35-ED458EE296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9184178" y="1874520"/>
            <a:ext cx="0" cy="310896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312C673-8179-457E-AD2A-D1FAE4CC96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14009" y="4201833"/>
            <a:ext cx="3400425"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6386" name="Picture 2" descr="Image result for hayatus sahaba">
            <a:extLst>
              <a:ext uri="{FF2B5EF4-FFF2-40B4-BE49-F238E27FC236}">
                <a16:creationId xmlns:a16="http://schemas.microsoft.com/office/drawing/2014/main" id="{DCFCA91C-0D46-4F67-903D-FF77E86BD1D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656501" y="487305"/>
            <a:ext cx="2256145" cy="2794807"/>
          </a:xfrm>
          <a:prstGeom prst="rect">
            <a:avLst/>
          </a:prstGeom>
          <a:extLst>
            <a:ext uri="{909E8E84-426E-40DD-AFC4-6F175D3DCCD1}">
              <a14:hiddenFill xmlns:a14="http://schemas.microsoft.com/office/drawing/2010/main">
                <a:solidFill>
                  <a:srgbClr val="FFFFFF"/>
                </a:solidFill>
              </a14:hiddenFill>
            </a:ext>
          </a:extLst>
        </p:spPr>
      </p:pic>
      <p:pic>
        <p:nvPicPr>
          <p:cNvPr id="16388" name="Picture 4" descr="Image result for uloom deen books">
            <a:extLst>
              <a:ext uri="{FF2B5EF4-FFF2-40B4-BE49-F238E27FC236}">
                <a16:creationId xmlns:a16="http://schemas.microsoft.com/office/drawing/2014/main" id="{178B746E-5DA6-4952-8762-38E76904CF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1291" y="3575889"/>
            <a:ext cx="2241131" cy="3144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090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73CB3DB-47A4-481F-94D5-20809E6164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719" r="-1" b="25193"/>
          <a:stretch/>
        </p:blipFill>
        <p:spPr bwMode="auto">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845F87-34BB-4166-A071-44E70A8CC77B}"/>
              </a:ext>
            </a:extLst>
          </p:cNvPr>
          <p:cNvSpPr>
            <a:spLocks noGrp="1"/>
          </p:cNvSpPr>
          <p:nvPr>
            <p:ph type="title"/>
          </p:nvPr>
        </p:nvSpPr>
        <p:spPr>
          <a:xfrm>
            <a:off x="892199" y="4854346"/>
            <a:ext cx="10407602" cy="868026"/>
          </a:xfrm>
          <a:prstGeom prst="ellipse">
            <a:avLst/>
          </a:prstGeom>
        </p:spPr>
        <p:txBody>
          <a:bodyPr vert="horz" lIns="91440" tIns="45720" rIns="91440" bIns="45720" rtlCol="0" anchor="b">
            <a:normAutofit/>
          </a:bodyPr>
          <a:lstStyle/>
          <a:p>
            <a:pPr algn="ctr">
              <a:lnSpc>
                <a:spcPct val="90000"/>
              </a:lnSpc>
            </a:pPr>
            <a:r>
              <a:rPr lang="en-US" sz="3100" dirty="0">
                <a:solidFill>
                  <a:schemeClr val="tx1"/>
                </a:solidFill>
              </a:rPr>
              <a:t>Take Home Readers &amp; Classification</a:t>
            </a:r>
          </a:p>
        </p:txBody>
      </p:sp>
      <p:pic>
        <p:nvPicPr>
          <p:cNvPr id="4" name="Picture 3">
            <a:extLst>
              <a:ext uri="{FF2B5EF4-FFF2-40B4-BE49-F238E27FC236}">
                <a16:creationId xmlns:a16="http://schemas.microsoft.com/office/drawing/2014/main" id="{9B3CB565-24DF-4B36-9DF7-56BCD867FEF3}"/>
              </a:ext>
            </a:extLst>
          </p:cNvPr>
          <p:cNvPicPr>
            <a:picLocks noChangeAspect="1"/>
          </p:cNvPicPr>
          <p:nvPr/>
        </p:nvPicPr>
        <p:blipFill rotWithShape="1">
          <a:blip r:embed="rId3"/>
          <a:srcRect r="82576" b="80"/>
          <a:stretch/>
        </p:blipFill>
        <p:spPr>
          <a:xfrm>
            <a:off x="284356" y="-1284170"/>
            <a:ext cx="1014940" cy="1164058"/>
          </a:xfrm>
          <a:prstGeom prst="rect">
            <a:avLst/>
          </a:prstGeom>
        </p:spPr>
      </p:pic>
    </p:spTree>
    <p:extLst>
      <p:ext uri="{BB962C8B-B14F-4D97-AF65-F5344CB8AC3E}">
        <p14:creationId xmlns:p14="http://schemas.microsoft.com/office/powerpoint/2010/main" val="2730092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Connector 7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5AD2EE-4633-49FD-AE32-09AB81F246FC}"/>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Ergonomics in Our Library </a:t>
            </a:r>
          </a:p>
        </p:txBody>
      </p:sp>
      <p:pic>
        <p:nvPicPr>
          <p:cNvPr id="5" name="Content Placeholder 4" descr="A picture containing indoor, table, sitting, chair&#10;&#10;Description automatically generated">
            <a:extLst>
              <a:ext uri="{FF2B5EF4-FFF2-40B4-BE49-F238E27FC236}">
                <a16:creationId xmlns:a16="http://schemas.microsoft.com/office/drawing/2014/main" id="{561545AF-5043-416A-9DAB-690D5C36A564}"/>
              </a:ext>
            </a:extLst>
          </p:cNvPr>
          <p:cNvPicPr>
            <a:picLocks noChangeAspect="1"/>
          </p:cNvPicPr>
          <p:nvPr/>
        </p:nvPicPr>
        <p:blipFill rotWithShape="1">
          <a:blip r:embed="rId2"/>
          <a:srcRect t="3003" r="1" b="19148"/>
          <a:stretch/>
        </p:blipFill>
        <p:spPr>
          <a:xfrm>
            <a:off x="320040" y="719077"/>
            <a:ext cx="5455917" cy="3174945"/>
          </a:xfrm>
          <a:prstGeom prst="rect">
            <a:avLst/>
          </a:prstGeom>
        </p:spPr>
      </p:pic>
      <p:pic>
        <p:nvPicPr>
          <p:cNvPr id="17410" name="Picture 2" descr="Image result for sudents reading on the floor">
            <a:extLst>
              <a:ext uri="{FF2B5EF4-FFF2-40B4-BE49-F238E27FC236}">
                <a16:creationId xmlns:a16="http://schemas.microsoft.com/office/drawing/2014/main" id="{A60D7340-84FB-435D-94C5-38ABD9F2719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16043" y="587936"/>
            <a:ext cx="5455917" cy="3437227"/>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436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8DAAB828-02C8-4111-AC14-FF5ACEDDF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Image result for children story time">
            <a:extLst>
              <a:ext uri="{FF2B5EF4-FFF2-40B4-BE49-F238E27FC236}">
                <a16:creationId xmlns:a16="http://schemas.microsoft.com/office/drawing/2014/main" id="{235C1CC2-C9CF-443C-912D-51BE20887CF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16481" y="2501167"/>
            <a:ext cx="5498268" cy="1855665"/>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C32D4553-E775-4F16-9A6F-FED8D166A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74"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75"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28736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61C58D2-CD74-469B-8273-D337F964A9DE}"/>
              </a:ext>
            </a:extLst>
          </p:cNvPr>
          <p:cNvSpPr>
            <a:spLocks noGrp="1"/>
          </p:cNvSpPr>
          <p:nvPr>
            <p:ph type="title"/>
          </p:nvPr>
        </p:nvSpPr>
        <p:spPr>
          <a:xfrm>
            <a:off x="2183108" y="343522"/>
            <a:ext cx="9537064" cy="914400"/>
          </a:xfrm>
        </p:spPr>
        <p:txBody>
          <a:bodyPr/>
          <a:lstStyle/>
          <a:p>
            <a:r>
              <a:rPr lang="en-AU" b="1" u="sng" dirty="0"/>
              <a:t>Vision  statement of our Library</a:t>
            </a:r>
          </a:p>
        </p:txBody>
      </p:sp>
      <p:sp>
        <p:nvSpPr>
          <p:cNvPr id="3" name="Content Placeholder 2">
            <a:extLst>
              <a:ext uri="{FF2B5EF4-FFF2-40B4-BE49-F238E27FC236}">
                <a16:creationId xmlns:a16="http://schemas.microsoft.com/office/drawing/2014/main" id="{F2CB4B5D-38DD-494D-9619-7B660EE49634}"/>
              </a:ext>
            </a:extLst>
          </p:cNvPr>
          <p:cNvSpPr>
            <a:spLocks noGrp="1"/>
          </p:cNvSpPr>
          <p:nvPr>
            <p:ph idx="1"/>
          </p:nvPr>
        </p:nvSpPr>
        <p:spPr>
          <a:xfrm>
            <a:off x="1472184" y="2084832"/>
            <a:ext cx="10104120" cy="3707190"/>
          </a:xfrm>
        </p:spPr>
        <p:txBody>
          <a:bodyPr>
            <a:normAutofit lnSpcReduction="10000"/>
          </a:bodyPr>
          <a:lstStyle/>
          <a:p>
            <a:endParaRPr lang="en-AU" sz="2400" dirty="0"/>
          </a:p>
          <a:p>
            <a:r>
              <a:rPr lang="en-AU" sz="4000" dirty="0">
                <a:latin typeface="Source Sans Pro" panose="020B0503030403020204" pitchFamily="34" charset="0"/>
              </a:rPr>
              <a:t>Libraries are vital for schools and students. A place of learning, collaboration, expression, and creativity, well-equipped libraries are flexible, bustling with technology. Our mission is to ensure that all children have equitable access to the library.</a:t>
            </a:r>
          </a:p>
          <a:p>
            <a:pPr marL="0" indent="0" fontAlgn="base">
              <a:buNone/>
            </a:pPr>
            <a:endParaRPr lang="en-AU" dirty="0"/>
          </a:p>
          <a:p>
            <a:pPr marL="0" indent="0" fontAlgn="base">
              <a:buNone/>
            </a:pPr>
            <a:endParaRPr lang="en-AU" dirty="0"/>
          </a:p>
        </p:txBody>
      </p:sp>
      <p:pic>
        <p:nvPicPr>
          <p:cNvPr id="4" name="Picture 3">
            <a:extLst>
              <a:ext uri="{FF2B5EF4-FFF2-40B4-BE49-F238E27FC236}">
                <a16:creationId xmlns:a16="http://schemas.microsoft.com/office/drawing/2014/main" id="{0916CD69-5CE5-4BB5-90E0-0E6C03617817}"/>
              </a:ext>
            </a:extLst>
          </p:cNvPr>
          <p:cNvPicPr>
            <a:picLocks noChangeAspect="1"/>
          </p:cNvPicPr>
          <p:nvPr/>
        </p:nvPicPr>
        <p:blipFill rotWithShape="1">
          <a:blip r:embed="rId2"/>
          <a:srcRect r="82576" b="80"/>
          <a:stretch/>
        </p:blipFill>
        <p:spPr>
          <a:xfrm>
            <a:off x="228600" y="93864"/>
            <a:ext cx="1014940" cy="1164058"/>
          </a:xfrm>
          <a:prstGeom prst="rect">
            <a:avLst/>
          </a:prstGeom>
        </p:spPr>
      </p:pic>
    </p:spTree>
    <p:extLst>
      <p:ext uri="{BB962C8B-B14F-4D97-AF65-F5344CB8AC3E}">
        <p14:creationId xmlns:p14="http://schemas.microsoft.com/office/powerpoint/2010/main" val="36709818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A6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indoor, table, library, room&#10;&#10;Description automatically generated">
            <a:extLst>
              <a:ext uri="{FF2B5EF4-FFF2-40B4-BE49-F238E27FC236}">
                <a16:creationId xmlns:a16="http://schemas.microsoft.com/office/drawing/2014/main" id="{CCAC04FB-2D21-4578-A0CA-E88D3A575C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979" y="643467"/>
            <a:ext cx="10604311" cy="5571066"/>
          </a:xfrm>
          <a:prstGeom prst="rect">
            <a:avLst/>
          </a:prstGeom>
        </p:spPr>
      </p:pic>
    </p:spTree>
    <p:extLst>
      <p:ext uri="{BB962C8B-B14F-4D97-AF65-F5344CB8AC3E}">
        <p14:creationId xmlns:p14="http://schemas.microsoft.com/office/powerpoint/2010/main" val="1835931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F538DE5-A30F-4117-9482-6CCAD2A821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room, large, library, luggage&#10;&#10;Description automatically generated">
            <a:extLst>
              <a:ext uri="{FF2B5EF4-FFF2-40B4-BE49-F238E27FC236}">
                <a16:creationId xmlns:a16="http://schemas.microsoft.com/office/drawing/2014/main" id="{85045921-B3EE-4278-8DC9-437C16A3EA0D}"/>
              </a:ext>
            </a:extLst>
          </p:cNvPr>
          <p:cNvPicPr>
            <a:picLocks noGrp="1" noChangeAspect="1"/>
          </p:cNvPicPr>
          <p:nvPr>
            <p:ph idx="1"/>
          </p:nvPr>
        </p:nvPicPr>
        <p:blipFill rotWithShape="1">
          <a:blip r:embed="rId2"/>
          <a:srcRect l="3347" r="11305" b="-5"/>
          <a:stretch/>
        </p:blipFill>
        <p:spPr>
          <a:xfrm>
            <a:off x="2114164" y="371436"/>
            <a:ext cx="2834571" cy="2482727"/>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p:spPr>
      </p:pic>
      <p:sp>
        <p:nvSpPr>
          <p:cNvPr id="16" name="Freeform: Shape 15">
            <a:extLst>
              <a:ext uri="{FF2B5EF4-FFF2-40B4-BE49-F238E27FC236}">
                <a16:creationId xmlns:a16="http://schemas.microsoft.com/office/drawing/2014/main" id="{DB01F01A-0922-4194-8449-21D15139A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5360" y="834629"/>
            <a:ext cx="4979816" cy="4361685"/>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chemeClr val="tx1"/>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display in a library&#10;&#10;Description automatically generated">
            <a:extLst>
              <a:ext uri="{FF2B5EF4-FFF2-40B4-BE49-F238E27FC236}">
                <a16:creationId xmlns:a16="http://schemas.microsoft.com/office/drawing/2014/main" id="{D8DC9062-E709-47D9-983F-9B32ABC8BF6E}"/>
              </a:ext>
            </a:extLst>
          </p:cNvPr>
          <p:cNvPicPr>
            <a:picLocks noChangeAspect="1"/>
          </p:cNvPicPr>
          <p:nvPr/>
        </p:nvPicPr>
        <p:blipFill rotWithShape="1">
          <a:blip r:embed="rId3">
            <a:extLst>
              <a:ext uri="{28A0092B-C50C-407E-A947-70E740481C1C}">
                <a14:useLocalDpi xmlns:a14="http://schemas.microsoft.com/office/drawing/2010/main" val="0"/>
              </a:ext>
            </a:extLst>
          </a:blip>
          <a:srcRect r="-1" b="24034"/>
          <a:stretch/>
        </p:blipFill>
        <p:spPr>
          <a:xfrm>
            <a:off x="1157722" y="2954419"/>
            <a:ext cx="6874459" cy="3903582"/>
          </a:xfrm>
          <a:custGeom>
            <a:avLst/>
            <a:gdLst/>
            <a:ahLst/>
            <a:cxnLst/>
            <a:rect l="l" t="t" r="r" b="b"/>
            <a:pathLst>
              <a:path w="6874459" h="3903582">
                <a:moveTo>
                  <a:pt x="209892" y="3722466"/>
                </a:moveTo>
                <a:lnTo>
                  <a:pt x="226467" y="3751176"/>
                </a:lnTo>
                <a:cubicBezTo>
                  <a:pt x="243276" y="3780289"/>
                  <a:pt x="261205" y="3811341"/>
                  <a:pt x="280329" y="3844465"/>
                </a:cubicBezTo>
                <a:lnTo>
                  <a:pt x="314461" y="3903582"/>
                </a:lnTo>
                <a:lnTo>
                  <a:pt x="308088" y="3903582"/>
                </a:lnTo>
                <a:close/>
                <a:moveTo>
                  <a:pt x="1972276" y="83"/>
                </a:moveTo>
                <a:cubicBezTo>
                  <a:pt x="1972276" y="83"/>
                  <a:pt x="1972276" y="83"/>
                  <a:pt x="4889531" y="7396"/>
                </a:cubicBezTo>
                <a:cubicBezTo>
                  <a:pt x="5075389" y="2170"/>
                  <a:pt x="5250964" y="104959"/>
                  <a:pt x="5342525" y="263545"/>
                </a:cubicBezTo>
                <a:cubicBezTo>
                  <a:pt x="5342525" y="263545"/>
                  <a:pt x="5342525" y="263545"/>
                  <a:pt x="6804327" y="2795463"/>
                </a:cubicBezTo>
                <a:cubicBezTo>
                  <a:pt x="6899045" y="2959518"/>
                  <a:pt x="6897117" y="3157497"/>
                  <a:pt x="6802819" y="3321310"/>
                </a:cubicBezTo>
                <a:cubicBezTo>
                  <a:pt x="6802819" y="3321310"/>
                  <a:pt x="6802819" y="3321310"/>
                  <a:pt x="6498164" y="3849761"/>
                </a:cubicBezTo>
                <a:lnTo>
                  <a:pt x="6467137" y="3903582"/>
                </a:lnTo>
                <a:lnTo>
                  <a:pt x="412141" y="3903582"/>
                </a:lnTo>
                <a:lnTo>
                  <a:pt x="325868" y="3754155"/>
                </a:lnTo>
                <a:cubicBezTo>
                  <a:pt x="245570" y="3615073"/>
                  <a:pt x="159917" y="3466719"/>
                  <a:pt x="68554" y="3308473"/>
                </a:cubicBezTo>
                <a:cubicBezTo>
                  <a:pt x="-23006" y="3149886"/>
                  <a:pt x="-24236" y="2946439"/>
                  <a:pt x="73219" y="2788094"/>
                </a:cubicBezTo>
                <a:cubicBezTo>
                  <a:pt x="73219" y="2788094"/>
                  <a:pt x="73219" y="2788094"/>
                  <a:pt x="1525513" y="258022"/>
                </a:cubicBezTo>
                <a:cubicBezTo>
                  <a:pt x="1614363" y="97353"/>
                  <a:pt x="1788710" y="-3305"/>
                  <a:pt x="1972276" y="83"/>
                </a:cubicBezTo>
                <a:close/>
              </a:path>
            </a:pathLst>
          </a:custGeom>
        </p:spPr>
      </p:pic>
      <p:sp>
        <p:nvSpPr>
          <p:cNvPr id="2" name="Title 1">
            <a:extLst>
              <a:ext uri="{FF2B5EF4-FFF2-40B4-BE49-F238E27FC236}">
                <a16:creationId xmlns:a16="http://schemas.microsoft.com/office/drawing/2014/main" id="{EAE96E93-586D-4617-9A10-82D0B812C51B}"/>
              </a:ext>
            </a:extLst>
          </p:cNvPr>
          <p:cNvSpPr>
            <a:spLocks noGrp="1"/>
          </p:cNvSpPr>
          <p:nvPr>
            <p:ph type="title"/>
          </p:nvPr>
        </p:nvSpPr>
        <p:spPr>
          <a:xfrm>
            <a:off x="7250164" y="1789042"/>
            <a:ext cx="3859398" cy="1795714"/>
          </a:xfrm>
        </p:spPr>
        <p:txBody>
          <a:bodyPr vert="horz" lIns="91440" tIns="45720" rIns="91440" bIns="45720" rtlCol="0" anchor="b">
            <a:normAutofit/>
          </a:bodyPr>
          <a:lstStyle/>
          <a:p>
            <a:pPr algn="ctr"/>
            <a:r>
              <a:rPr lang="en-US" kern="1200">
                <a:solidFill>
                  <a:schemeClr val="bg1"/>
                </a:solidFill>
                <a:latin typeface="+mj-lt"/>
                <a:ea typeface="+mj-ea"/>
                <a:cs typeface="+mj-cs"/>
              </a:rPr>
              <a:t>Guided Reading - Brainstorming</a:t>
            </a:r>
          </a:p>
        </p:txBody>
      </p:sp>
      <p:pic>
        <p:nvPicPr>
          <p:cNvPr id="9" name="Picture 8" descr="A picture containing indoor, shelf, sitting, table&#10;&#10;Description automatically generated">
            <a:extLst>
              <a:ext uri="{FF2B5EF4-FFF2-40B4-BE49-F238E27FC236}">
                <a16:creationId xmlns:a16="http://schemas.microsoft.com/office/drawing/2014/main" id="{9108B4A0-01F5-4927-B483-F4B0931154B0}"/>
              </a:ext>
            </a:extLst>
          </p:cNvPr>
          <p:cNvPicPr>
            <a:picLocks noChangeAspect="1"/>
          </p:cNvPicPr>
          <p:nvPr/>
        </p:nvPicPr>
        <p:blipFill rotWithShape="1">
          <a:blip r:embed="rId4">
            <a:extLst>
              <a:ext uri="{28A0092B-C50C-407E-A947-70E740481C1C}">
                <a14:useLocalDpi xmlns:a14="http://schemas.microsoft.com/office/drawing/2010/main" val="0"/>
              </a:ext>
            </a:extLst>
          </a:blip>
          <a:srcRect l="14656" r="4" b="4"/>
          <a:stretch/>
        </p:blipFill>
        <p:spPr>
          <a:xfrm>
            <a:off x="385576" y="1937478"/>
            <a:ext cx="2267650" cy="1986175"/>
          </a:xfrm>
          <a:custGeom>
            <a:avLst/>
            <a:gdLst/>
            <a:ahLst/>
            <a:cxnLst/>
            <a:rect l="l" t="t" r="r" b="b"/>
            <a:pathLst>
              <a:path w="2267650" h="1986175">
                <a:moveTo>
                  <a:pt x="646966" y="0"/>
                </a:moveTo>
                <a:cubicBezTo>
                  <a:pt x="1622862" y="0"/>
                  <a:pt x="1622862" y="0"/>
                  <a:pt x="1622862" y="0"/>
                </a:cubicBezTo>
                <a:cubicBezTo>
                  <a:pt x="1672237" y="0"/>
                  <a:pt x="1736136" y="34443"/>
                  <a:pt x="1762276" y="77496"/>
                </a:cubicBezTo>
                <a:cubicBezTo>
                  <a:pt x="2250223" y="912722"/>
                  <a:pt x="2250223" y="912722"/>
                  <a:pt x="2250223" y="912722"/>
                </a:cubicBezTo>
                <a:cubicBezTo>
                  <a:pt x="2273459" y="958645"/>
                  <a:pt x="2273459" y="1027530"/>
                  <a:pt x="2250223" y="1073454"/>
                </a:cubicBezTo>
                <a:cubicBezTo>
                  <a:pt x="1762276" y="1908680"/>
                  <a:pt x="1762276" y="1908680"/>
                  <a:pt x="1762276" y="1908680"/>
                </a:cubicBezTo>
                <a:cubicBezTo>
                  <a:pt x="1736136" y="1951733"/>
                  <a:pt x="1672237" y="1986175"/>
                  <a:pt x="1622862" y="1986175"/>
                </a:cubicBezTo>
                <a:lnTo>
                  <a:pt x="646966" y="1986175"/>
                </a:lnTo>
                <a:cubicBezTo>
                  <a:pt x="594686" y="1986175"/>
                  <a:pt x="530789" y="1951733"/>
                  <a:pt x="507553" y="1908680"/>
                </a:cubicBezTo>
                <a:cubicBezTo>
                  <a:pt x="19605" y="1073454"/>
                  <a:pt x="19605" y="1073454"/>
                  <a:pt x="19605" y="1073454"/>
                </a:cubicBezTo>
                <a:cubicBezTo>
                  <a:pt x="-6535" y="1027530"/>
                  <a:pt x="-6535" y="958645"/>
                  <a:pt x="19605" y="912722"/>
                </a:cubicBezTo>
                <a:cubicBezTo>
                  <a:pt x="507553" y="77496"/>
                  <a:pt x="507553" y="77496"/>
                  <a:pt x="507553" y="77496"/>
                </a:cubicBezTo>
                <a:cubicBezTo>
                  <a:pt x="530789" y="34443"/>
                  <a:pt x="594686" y="0"/>
                  <a:pt x="646966" y="0"/>
                </a:cubicBezTo>
                <a:close/>
              </a:path>
            </a:pathLst>
          </a:custGeom>
        </p:spPr>
      </p:pic>
    </p:spTree>
    <p:extLst>
      <p:ext uri="{BB962C8B-B14F-4D97-AF65-F5344CB8AC3E}">
        <p14:creationId xmlns:p14="http://schemas.microsoft.com/office/powerpoint/2010/main" val="40971412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Content Placeholder 13" descr="A picture containing indoor, table, library, sitting&#10;&#10;Description automatically generated">
            <a:extLst>
              <a:ext uri="{FF2B5EF4-FFF2-40B4-BE49-F238E27FC236}">
                <a16:creationId xmlns:a16="http://schemas.microsoft.com/office/drawing/2014/main" id="{6CFB301E-E17E-4EDC-9C73-4C05AD5010C3}"/>
              </a:ext>
            </a:extLst>
          </p:cNvPr>
          <p:cNvPicPr>
            <a:picLocks noChangeAspect="1"/>
          </p:cNvPicPr>
          <p:nvPr/>
        </p:nvPicPr>
        <p:blipFill rotWithShape="1">
          <a:blip r:embed="rId3">
            <a:extLst>
              <a:ext uri="{28A0092B-C50C-407E-A947-70E740481C1C}">
                <a14:useLocalDpi xmlns:a14="http://schemas.microsoft.com/office/drawing/2010/main" val="0"/>
              </a:ext>
            </a:extLst>
          </a:blip>
          <a:srcRect t="21602" r="-1" b="23310"/>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 name="Title 1">
            <a:extLst>
              <a:ext uri="{FF2B5EF4-FFF2-40B4-BE49-F238E27FC236}">
                <a16:creationId xmlns:a16="http://schemas.microsoft.com/office/drawing/2014/main" id="{67815624-9D31-4D88-BF4B-BD989FC91822}"/>
              </a:ext>
            </a:extLst>
          </p:cNvPr>
          <p:cNvSpPr>
            <a:spLocks noGrp="1"/>
          </p:cNvSpPr>
          <p:nvPr>
            <p:ph type="title"/>
          </p:nvPr>
        </p:nvSpPr>
        <p:spPr>
          <a:xfrm>
            <a:off x="892199" y="4854346"/>
            <a:ext cx="10407602" cy="868026"/>
          </a:xfrm>
        </p:spPr>
        <p:txBody>
          <a:bodyPr vert="horz" lIns="91440" tIns="45720" rIns="91440" bIns="45720" rtlCol="0" anchor="b">
            <a:normAutofit/>
          </a:bodyPr>
          <a:lstStyle/>
          <a:p>
            <a:pPr algn="ctr"/>
            <a:r>
              <a:rPr lang="en-US" sz="4400" dirty="0">
                <a:solidFill>
                  <a:schemeClr val="tx1"/>
                </a:solidFill>
              </a:rPr>
              <a:t>Guided Reading Kits </a:t>
            </a:r>
          </a:p>
        </p:txBody>
      </p:sp>
      <p:pic>
        <p:nvPicPr>
          <p:cNvPr id="4" name="Picture 3">
            <a:extLst>
              <a:ext uri="{FF2B5EF4-FFF2-40B4-BE49-F238E27FC236}">
                <a16:creationId xmlns:a16="http://schemas.microsoft.com/office/drawing/2014/main" id="{DC44A577-07BC-4061-910C-AB69DAFEE483}"/>
              </a:ext>
            </a:extLst>
          </p:cNvPr>
          <p:cNvPicPr>
            <a:picLocks noChangeAspect="1"/>
          </p:cNvPicPr>
          <p:nvPr/>
        </p:nvPicPr>
        <p:blipFill rotWithShape="1">
          <a:blip r:embed="rId4"/>
          <a:srcRect r="82576" b="80"/>
          <a:stretch/>
        </p:blipFill>
        <p:spPr>
          <a:xfrm>
            <a:off x="44706" y="-1422702"/>
            <a:ext cx="1014940" cy="1164058"/>
          </a:xfrm>
          <a:prstGeom prst="rect">
            <a:avLst/>
          </a:prstGeom>
        </p:spPr>
      </p:pic>
    </p:spTree>
    <p:extLst>
      <p:ext uri="{BB962C8B-B14F-4D97-AF65-F5344CB8AC3E}">
        <p14:creationId xmlns:p14="http://schemas.microsoft.com/office/powerpoint/2010/main" val="3225600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shelf, indoor, machine, book&#10;&#10;Description automatically generated">
            <a:extLst>
              <a:ext uri="{FF2B5EF4-FFF2-40B4-BE49-F238E27FC236}">
                <a16:creationId xmlns:a16="http://schemas.microsoft.com/office/drawing/2014/main" id="{2C1E784B-C240-412C-B901-5C2EE8DC4FF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 t="28930" r="17430" b="7579"/>
          <a:stretch/>
        </p:blipFill>
        <p:spPr>
          <a:xfrm>
            <a:off x="186520" y="181543"/>
            <a:ext cx="6674334" cy="3851844"/>
          </a:xfrm>
          <a:prstGeom prst="rect">
            <a:avLst/>
          </a:prstGeom>
        </p:spPr>
      </p:pic>
      <p:pic>
        <p:nvPicPr>
          <p:cNvPr id="6" name="Content Placeholder 7" descr="A picture containing shelf, indoor, sitting, room&#10;&#10;Description automatically generated">
            <a:extLst>
              <a:ext uri="{FF2B5EF4-FFF2-40B4-BE49-F238E27FC236}">
                <a16:creationId xmlns:a16="http://schemas.microsoft.com/office/drawing/2014/main" id="{DD1A86E9-BF72-4CED-ABE8-D7ADD2B6D148}"/>
              </a:ext>
            </a:extLst>
          </p:cNvPr>
          <p:cNvPicPr>
            <a:picLocks noChangeAspect="1"/>
          </p:cNvPicPr>
          <p:nvPr/>
        </p:nvPicPr>
        <p:blipFill rotWithShape="1">
          <a:blip r:embed="rId3">
            <a:extLst>
              <a:ext uri="{28A0092B-C50C-407E-A947-70E740481C1C}">
                <a14:useLocalDpi xmlns:a14="http://schemas.microsoft.com/office/drawing/2010/main" val="0"/>
              </a:ext>
            </a:extLst>
          </a:blip>
          <a:srcRect t="10602" r="4255" b="35092"/>
          <a:stretch/>
        </p:blipFill>
        <p:spPr>
          <a:xfrm>
            <a:off x="4481016" y="4033387"/>
            <a:ext cx="7710984" cy="2746376"/>
          </a:xfrm>
          <a:prstGeom prst="rect">
            <a:avLst/>
          </a:prstGeom>
        </p:spPr>
      </p:pic>
    </p:spTree>
    <p:extLst>
      <p:ext uri="{BB962C8B-B14F-4D97-AF65-F5344CB8AC3E}">
        <p14:creationId xmlns:p14="http://schemas.microsoft.com/office/powerpoint/2010/main" val="36167925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0" name="Rectangle 7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97F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Image result for It for students">
            <a:extLst>
              <a:ext uri="{FF2B5EF4-FFF2-40B4-BE49-F238E27FC236}">
                <a16:creationId xmlns:a16="http://schemas.microsoft.com/office/drawing/2014/main" id="{37FEA187-2D9F-4D1E-BDCE-012EFF8D82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42" r="11999" b="1"/>
          <a:stretch/>
        </p:blipFill>
        <p:spPr bwMode="auto">
          <a:xfrm>
            <a:off x="643467" y="2323651"/>
            <a:ext cx="10905066" cy="4054289"/>
          </a:xfrm>
          <a:prstGeom prst="rect">
            <a:avLst/>
          </a:prstGeom>
          <a:noFill/>
          <a:extLst>
            <a:ext uri="{909E8E84-426E-40DD-AFC4-6F175D3DCCD1}">
              <a14:hiddenFill xmlns:a14="http://schemas.microsoft.com/office/drawing/2010/main">
                <a:solidFill>
                  <a:srgbClr val="FFFFFF"/>
                </a:solidFill>
              </a14:hiddenFill>
            </a:ext>
          </a:extLst>
        </p:spPr>
      </p:pic>
      <p:sp>
        <p:nvSpPr>
          <p:cNvPr id="14341" name="Rectangle 72">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D6270CB8-72B5-40CE-B95D-57ED39B1C172}"/>
              </a:ext>
            </a:extLst>
          </p:cNvPr>
          <p:cNvSpPr txBox="1">
            <a:spLocks/>
          </p:cNvSpPr>
          <p:nvPr/>
        </p:nvSpPr>
        <p:spPr>
          <a:xfrm>
            <a:off x="726694" y="525639"/>
            <a:ext cx="10988294" cy="17524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latin typeface="Arial Black" panose="020B0A04020102020204" pitchFamily="34" charset="0"/>
              </a:rPr>
              <a:t>Please feel free to see me in the librarian if you have any comment, concern. </a:t>
            </a:r>
          </a:p>
        </p:txBody>
      </p:sp>
    </p:spTree>
    <p:extLst>
      <p:ext uri="{BB962C8B-B14F-4D97-AF65-F5344CB8AC3E}">
        <p14:creationId xmlns:p14="http://schemas.microsoft.com/office/powerpoint/2010/main" val="3082206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BA3E56-8201-47ED-B22C-3FEE28C6FB0D}"/>
              </a:ext>
            </a:extLst>
          </p:cNvPr>
          <p:cNvSpPr>
            <a:spLocks noGrp="1"/>
          </p:cNvSpPr>
          <p:nvPr>
            <p:ph idx="1"/>
          </p:nvPr>
        </p:nvSpPr>
        <p:spPr/>
        <p:txBody>
          <a:bodyPr/>
          <a:lstStyle/>
          <a:p>
            <a:endParaRPr lang="en-AU"/>
          </a:p>
        </p:txBody>
      </p:sp>
      <p:sp>
        <p:nvSpPr>
          <p:cNvPr id="4" name="Title 3">
            <a:extLst>
              <a:ext uri="{FF2B5EF4-FFF2-40B4-BE49-F238E27FC236}">
                <a16:creationId xmlns:a16="http://schemas.microsoft.com/office/drawing/2014/main" id="{7DB55545-2CEF-4610-8405-623E0C7532CE}"/>
              </a:ext>
            </a:extLst>
          </p:cNvPr>
          <p:cNvSpPr>
            <a:spLocks noGrp="1"/>
          </p:cNvSpPr>
          <p:nvPr>
            <p:ph type="title"/>
          </p:nvPr>
        </p:nvSpPr>
        <p:spPr/>
        <p:txBody>
          <a:bodyPr/>
          <a:lstStyle/>
          <a:p>
            <a:endParaRPr lang="en-AU"/>
          </a:p>
        </p:txBody>
      </p:sp>
    </p:spTree>
    <p:extLst>
      <p:ext uri="{BB962C8B-B14F-4D97-AF65-F5344CB8AC3E}">
        <p14:creationId xmlns:p14="http://schemas.microsoft.com/office/powerpoint/2010/main" val="42263365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156A-5890-4B50-B44A-A075EFD6ADD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714F4AD5-4A18-4FF6-BCDF-486AEC887EC1}"/>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1050835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4402377"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0492AA2-DE62-463A-BDC6-9080F1E2F319}"/>
              </a:ext>
            </a:extLst>
          </p:cNvPr>
          <p:cNvSpPr>
            <a:spLocks noGrp="1"/>
          </p:cNvSpPr>
          <p:nvPr>
            <p:ph type="title"/>
          </p:nvPr>
        </p:nvSpPr>
        <p:spPr>
          <a:xfrm>
            <a:off x="577920" y="3028910"/>
            <a:ext cx="3989781" cy="1256651"/>
          </a:xfrm>
        </p:spPr>
        <p:txBody>
          <a:bodyPr>
            <a:normAutofit fontScale="90000"/>
          </a:bodyPr>
          <a:lstStyle/>
          <a:p>
            <a:r>
              <a:rPr lang="en-AU" dirty="0">
                <a:solidFill>
                  <a:srgbClr val="FFFFFF"/>
                </a:solidFill>
              </a:rPr>
              <a:t> Our Depository</a:t>
            </a:r>
            <a:br>
              <a:rPr lang="en-AU" dirty="0">
                <a:solidFill>
                  <a:srgbClr val="FFFFFF"/>
                </a:solidFill>
              </a:rPr>
            </a:br>
            <a:endParaRPr lang="en-AU" dirty="0">
              <a:solidFill>
                <a:srgbClr val="FFFFFF"/>
              </a:solidFill>
            </a:endParaRPr>
          </a:p>
        </p:txBody>
      </p:sp>
      <p:sp>
        <p:nvSpPr>
          <p:cNvPr id="41" name="Rectangle 4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8376" y="458922"/>
            <a:ext cx="2138070" cy="187781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8377" y="2469002"/>
            <a:ext cx="2146028" cy="1898903"/>
          </a:xfrm>
          <a:prstGeom prst="rect">
            <a:avLst/>
          </a:prstGeom>
          <a:solidFill>
            <a:srgbClr val="FFB52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46AE25A-267D-43ED-9F43-BC642667E0F1}"/>
              </a:ext>
            </a:extLst>
          </p:cNvPr>
          <p:cNvPicPr>
            <a:picLocks noChangeAspect="1"/>
          </p:cNvPicPr>
          <p:nvPr/>
        </p:nvPicPr>
        <p:blipFill rotWithShape="1">
          <a:blip r:embed="rId2"/>
          <a:srcRect r="82576" b="80"/>
          <a:stretch/>
        </p:blipFill>
        <p:spPr>
          <a:xfrm>
            <a:off x="550347" y="522773"/>
            <a:ext cx="1644842" cy="1886509"/>
          </a:xfrm>
          <a:prstGeom prst="rect">
            <a:avLst/>
          </a:prstGeom>
        </p:spPr>
      </p:pic>
      <p:sp>
        <p:nvSpPr>
          <p:cNvPr id="47" name="Rectangle 4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1418" y="450221"/>
            <a:ext cx="4421661"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97260D0-5462-4946-81A8-D52EF36B1FB6}"/>
              </a:ext>
            </a:extLst>
          </p:cNvPr>
          <p:cNvSpPr>
            <a:spLocks noGrp="1"/>
          </p:cNvSpPr>
          <p:nvPr>
            <p:ph idx="1"/>
          </p:nvPr>
        </p:nvSpPr>
        <p:spPr>
          <a:xfrm>
            <a:off x="7761639" y="900442"/>
            <a:ext cx="3514088" cy="5048417"/>
          </a:xfrm>
        </p:spPr>
        <p:txBody>
          <a:bodyPr anchor="ctr">
            <a:normAutofit/>
          </a:bodyPr>
          <a:lstStyle/>
          <a:p>
            <a:r>
              <a:rPr lang="en-AU" sz="2400"/>
              <a:t>Fiction</a:t>
            </a:r>
          </a:p>
          <a:p>
            <a:r>
              <a:rPr lang="en-AU" sz="2400"/>
              <a:t>Non – Fiction</a:t>
            </a:r>
          </a:p>
          <a:p>
            <a:r>
              <a:rPr lang="en-AU" sz="2400"/>
              <a:t>Teaching Aids </a:t>
            </a:r>
          </a:p>
          <a:p>
            <a:r>
              <a:rPr lang="en-AU" sz="2400"/>
              <a:t>Guided Readers</a:t>
            </a:r>
          </a:p>
          <a:p>
            <a:r>
              <a:rPr lang="en-AU" sz="2400"/>
              <a:t>Posters </a:t>
            </a:r>
          </a:p>
          <a:p>
            <a:r>
              <a:rPr lang="en-AU" sz="2400"/>
              <a:t>Kits</a:t>
            </a:r>
          </a:p>
          <a:p>
            <a:r>
              <a:rPr lang="en-AU" sz="2400"/>
              <a:t>Islamic Studies – Fiction and Non-Fiction</a:t>
            </a:r>
          </a:p>
          <a:p>
            <a:r>
              <a:rPr lang="en-AU" sz="2400"/>
              <a:t>Scholarly Collection on Islamic and religious studies.  </a:t>
            </a:r>
          </a:p>
          <a:p>
            <a:endParaRPr lang="en-AU" sz="2400"/>
          </a:p>
          <a:p>
            <a:endParaRPr lang="en-AU" sz="2400"/>
          </a:p>
        </p:txBody>
      </p:sp>
    </p:spTree>
    <p:extLst>
      <p:ext uri="{BB962C8B-B14F-4D97-AF65-F5344CB8AC3E}">
        <p14:creationId xmlns:p14="http://schemas.microsoft.com/office/powerpoint/2010/main" val="914129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37" name="Rectangle 36">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 name="Straight Connector 37">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40" name="Rectangle 39">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2C43CE-641F-4F6B-8361-57C7D2AD0972}"/>
              </a:ext>
            </a:extLst>
          </p:cNvPr>
          <p:cNvSpPr>
            <a:spLocks noGrp="1"/>
          </p:cNvSpPr>
          <p:nvPr>
            <p:ph type="title"/>
          </p:nvPr>
        </p:nvSpPr>
        <p:spPr>
          <a:xfrm>
            <a:off x="1153618" y="1239927"/>
            <a:ext cx="4008586" cy="4680583"/>
          </a:xfrm>
        </p:spPr>
        <p:txBody>
          <a:bodyPr anchor="ctr">
            <a:normAutofit/>
          </a:bodyPr>
          <a:lstStyle/>
          <a:p>
            <a:r>
              <a:rPr lang="en-AU" sz="5200" dirty="0">
                <a:latin typeface="Arial Black" panose="020B0A04020102020204" pitchFamily="34" charset="0"/>
              </a:rPr>
              <a:t>Our Services</a:t>
            </a:r>
          </a:p>
        </p:txBody>
      </p:sp>
      <p:sp>
        <p:nvSpPr>
          <p:cNvPr id="3" name="Content Placeholder 2">
            <a:extLst>
              <a:ext uri="{FF2B5EF4-FFF2-40B4-BE49-F238E27FC236}">
                <a16:creationId xmlns:a16="http://schemas.microsoft.com/office/drawing/2014/main" id="{DC92BA4E-8CEE-4601-B785-0C3A6614FDE6}"/>
              </a:ext>
            </a:extLst>
          </p:cNvPr>
          <p:cNvSpPr>
            <a:spLocks noGrp="1"/>
          </p:cNvSpPr>
          <p:nvPr>
            <p:ph idx="1"/>
          </p:nvPr>
        </p:nvSpPr>
        <p:spPr>
          <a:xfrm>
            <a:off x="6291923" y="1239927"/>
            <a:ext cx="4971824" cy="4680583"/>
          </a:xfrm>
        </p:spPr>
        <p:txBody>
          <a:bodyPr anchor="ctr">
            <a:normAutofit/>
          </a:bodyPr>
          <a:lstStyle/>
          <a:p>
            <a:r>
              <a:rPr lang="en-AU" sz="1700" dirty="0"/>
              <a:t>Collection and Development </a:t>
            </a:r>
          </a:p>
          <a:p>
            <a:r>
              <a:rPr lang="en-AU" sz="1700" dirty="0"/>
              <a:t>Circulation </a:t>
            </a:r>
          </a:p>
          <a:p>
            <a:r>
              <a:rPr lang="en-AU" sz="1700" dirty="0"/>
              <a:t>ICT – Information Communication and Technology. </a:t>
            </a:r>
          </a:p>
          <a:p>
            <a:r>
              <a:rPr lang="en-AU" sz="1700" dirty="0"/>
              <a:t>Literacy and Numerary Programs</a:t>
            </a:r>
          </a:p>
          <a:p>
            <a:r>
              <a:rPr lang="en-AU" sz="1700" dirty="0"/>
              <a:t>Take Home Reading Program</a:t>
            </a:r>
          </a:p>
          <a:p>
            <a:r>
              <a:rPr lang="en-AU" sz="1700" dirty="0"/>
              <a:t>Guided Reading Program</a:t>
            </a:r>
          </a:p>
          <a:p>
            <a:r>
              <a:rPr lang="en-AU" sz="1700" dirty="0"/>
              <a:t>DEAR   Drop Everything and Read .</a:t>
            </a:r>
          </a:p>
          <a:p>
            <a:r>
              <a:rPr lang="en-AU" sz="1700" dirty="0"/>
              <a:t>Book  Week</a:t>
            </a:r>
          </a:p>
          <a:p>
            <a:r>
              <a:rPr lang="en-AU" sz="1700" dirty="0"/>
              <a:t>Premier's Reading Challenge </a:t>
            </a:r>
          </a:p>
          <a:p>
            <a:r>
              <a:rPr lang="en-AU" sz="1700" dirty="0"/>
              <a:t>Our library is equipped with an IT Lab and computers.</a:t>
            </a:r>
          </a:p>
          <a:p>
            <a:pPr marL="0" indent="0">
              <a:buNone/>
            </a:pPr>
            <a:r>
              <a:rPr lang="en-AU" sz="1700" dirty="0"/>
              <a:t> </a:t>
            </a:r>
          </a:p>
          <a:p>
            <a:endParaRPr lang="en-AU" sz="1700" dirty="0"/>
          </a:p>
        </p:txBody>
      </p:sp>
      <p:pic>
        <p:nvPicPr>
          <p:cNvPr id="4" name="Picture 3">
            <a:extLst>
              <a:ext uri="{FF2B5EF4-FFF2-40B4-BE49-F238E27FC236}">
                <a16:creationId xmlns:a16="http://schemas.microsoft.com/office/drawing/2014/main" id="{AF8C6DA3-46F4-47EF-B5DB-746950D14835}"/>
              </a:ext>
            </a:extLst>
          </p:cNvPr>
          <p:cNvPicPr>
            <a:picLocks noChangeAspect="1"/>
          </p:cNvPicPr>
          <p:nvPr/>
        </p:nvPicPr>
        <p:blipFill rotWithShape="1">
          <a:blip r:embed="rId2"/>
          <a:srcRect r="82576" b="80"/>
          <a:stretch/>
        </p:blipFill>
        <p:spPr>
          <a:xfrm>
            <a:off x="228600" y="93864"/>
            <a:ext cx="1014940" cy="1164058"/>
          </a:xfrm>
          <a:prstGeom prst="rect">
            <a:avLst/>
          </a:prstGeom>
        </p:spPr>
      </p:pic>
    </p:spTree>
    <p:extLst>
      <p:ext uri="{BB962C8B-B14F-4D97-AF65-F5344CB8AC3E}">
        <p14:creationId xmlns:p14="http://schemas.microsoft.com/office/powerpoint/2010/main" val="4087683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AA4A1-9F1B-4407-AEC4-593C673AE094}"/>
              </a:ext>
            </a:extLst>
          </p:cNvPr>
          <p:cNvSpPr>
            <a:spLocks noGrp="1"/>
          </p:cNvSpPr>
          <p:nvPr>
            <p:ph type="title"/>
          </p:nvPr>
        </p:nvSpPr>
        <p:spPr>
          <a:xfrm>
            <a:off x="838200" y="365125"/>
            <a:ext cx="10515600" cy="1325563"/>
          </a:xfrm>
        </p:spPr>
        <p:txBody>
          <a:bodyPr>
            <a:normAutofit/>
          </a:bodyPr>
          <a:lstStyle/>
          <a:p>
            <a:pPr algn="ctr"/>
            <a:r>
              <a:rPr lang="en-AU" dirty="0"/>
              <a:t>Collection and Development </a:t>
            </a:r>
          </a:p>
        </p:txBody>
      </p:sp>
      <p:pic>
        <p:nvPicPr>
          <p:cNvPr id="4" name="Picture 3">
            <a:extLst>
              <a:ext uri="{FF2B5EF4-FFF2-40B4-BE49-F238E27FC236}">
                <a16:creationId xmlns:a16="http://schemas.microsoft.com/office/drawing/2014/main" id="{7350E36F-CE3C-435D-B283-B48EC91CCBBE}"/>
              </a:ext>
            </a:extLst>
          </p:cNvPr>
          <p:cNvPicPr>
            <a:picLocks noChangeAspect="1"/>
          </p:cNvPicPr>
          <p:nvPr/>
        </p:nvPicPr>
        <p:blipFill rotWithShape="1">
          <a:blip r:embed="rId2"/>
          <a:srcRect r="82576" b="80"/>
          <a:stretch/>
        </p:blipFill>
        <p:spPr>
          <a:xfrm>
            <a:off x="228600" y="93864"/>
            <a:ext cx="1014940" cy="1164058"/>
          </a:xfrm>
          <a:prstGeom prst="rect">
            <a:avLst/>
          </a:prstGeom>
        </p:spPr>
      </p:pic>
      <p:graphicFrame>
        <p:nvGraphicFramePr>
          <p:cNvPr id="5" name="Content Placeholder 2">
            <a:extLst>
              <a:ext uri="{FF2B5EF4-FFF2-40B4-BE49-F238E27FC236}">
                <a16:creationId xmlns:a16="http://schemas.microsoft.com/office/drawing/2014/main" id="{91637055-1198-4D86-AA90-D22C539EED5F}"/>
              </a:ext>
            </a:extLst>
          </p:cNvPr>
          <p:cNvGraphicFramePr>
            <a:graphicFrameLocks noGrp="1"/>
          </p:cNvGraphicFramePr>
          <p:nvPr>
            <p:ph idx="1"/>
            <p:extLst>
              <p:ext uri="{D42A27DB-BD31-4B8C-83A1-F6EECF244321}">
                <p14:modId xmlns:p14="http://schemas.microsoft.com/office/powerpoint/2010/main" val="1350403312"/>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2247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429FE-0273-47FD-BDBC-3F41124118DA}"/>
              </a:ext>
            </a:extLst>
          </p:cNvPr>
          <p:cNvSpPr>
            <a:spLocks noGrp="1"/>
          </p:cNvSpPr>
          <p:nvPr>
            <p:ph type="title"/>
          </p:nvPr>
        </p:nvSpPr>
        <p:spPr>
          <a:xfrm>
            <a:off x="1136428" y="627564"/>
            <a:ext cx="7474172" cy="1325563"/>
          </a:xfrm>
          <a:prstGeom prst="ellipse">
            <a:avLst/>
          </a:prstGeom>
        </p:spPr>
        <p:txBody>
          <a:bodyPr>
            <a:normAutofit/>
          </a:bodyPr>
          <a:lstStyle/>
          <a:p>
            <a:r>
              <a:rPr lang="en-AU" dirty="0"/>
              <a:t>Circulation </a:t>
            </a:r>
          </a:p>
        </p:txBody>
      </p:sp>
      <p:sp>
        <p:nvSpPr>
          <p:cNvPr id="3" name="Content Placeholder 2">
            <a:extLst>
              <a:ext uri="{FF2B5EF4-FFF2-40B4-BE49-F238E27FC236}">
                <a16:creationId xmlns:a16="http://schemas.microsoft.com/office/drawing/2014/main" id="{8A4CB141-F890-4664-AFBE-0D393DFD0DCB}"/>
              </a:ext>
            </a:extLst>
          </p:cNvPr>
          <p:cNvSpPr>
            <a:spLocks noGrp="1"/>
          </p:cNvSpPr>
          <p:nvPr>
            <p:ph idx="1"/>
          </p:nvPr>
        </p:nvSpPr>
        <p:spPr>
          <a:xfrm>
            <a:off x="1136429" y="2278173"/>
            <a:ext cx="6467867" cy="3450613"/>
          </a:xfrm>
        </p:spPr>
        <p:txBody>
          <a:bodyPr anchor="ctr">
            <a:normAutofit/>
          </a:bodyPr>
          <a:lstStyle/>
          <a:p>
            <a:endParaRPr lang="en-AU" sz="2000" dirty="0"/>
          </a:p>
          <a:p>
            <a:r>
              <a:rPr lang="en-AU" sz="2000" dirty="0"/>
              <a:t>Library circulation comprises the activities such as lending and returning of the library resources. </a:t>
            </a:r>
          </a:p>
          <a:p>
            <a:r>
              <a:rPr lang="en-AU" sz="2000" dirty="0"/>
              <a:t>Al - Iman college library uses an automated library system to circulate fiction , non fiction and reference collection .</a:t>
            </a:r>
          </a:p>
          <a:p>
            <a:r>
              <a:rPr lang="en-AU" sz="2000" dirty="0"/>
              <a:t>Students use  our library and the resources for research, reading and other library related activities </a:t>
            </a:r>
          </a:p>
          <a:p>
            <a:r>
              <a:rPr lang="en-AU" sz="2000" dirty="0"/>
              <a:t>Staff and students borrow  &amp; return books from our library on a daily basis.</a:t>
            </a:r>
          </a:p>
          <a:p>
            <a:pPr marL="0" indent="0">
              <a:buNone/>
            </a:pPr>
            <a:endParaRPr lang="en-AU" sz="2000" dirty="0"/>
          </a:p>
          <a:p>
            <a:endParaRPr lang="en-AU" sz="2000" dirty="0"/>
          </a:p>
        </p:txBody>
      </p:sp>
      <p:sp>
        <p:nvSpPr>
          <p:cNvPr id="18" name="Rectangle 17">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F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5E058AA-4687-4218-8D31-3F2FEE7F873A}"/>
              </a:ext>
            </a:extLst>
          </p:cNvPr>
          <p:cNvPicPr>
            <a:picLocks noChangeAspect="1"/>
          </p:cNvPicPr>
          <p:nvPr/>
        </p:nvPicPr>
        <p:blipFill rotWithShape="1">
          <a:blip r:embed="rId2"/>
          <a:srcRect r="82576" b="80"/>
          <a:stretch/>
        </p:blipFill>
        <p:spPr>
          <a:xfrm>
            <a:off x="9487197" y="2857501"/>
            <a:ext cx="996577" cy="1142998"/>
          </a:xfrm>
          <a:prstGeom prst="rect">
            <a:avLst/>
          </a:prstGeom>
        </p:spPr>
      </p:pic>
    </p:spTree>
    <p:extLst>
      <p:ext uri="{BB962C8B-B14F-4D97-AF65-F5344CB8AC3E}">
        <p14:creationId xmlns:p14="http://schemas.microsoft.com/office/powerpoint/2010/main" val="2559263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B28C6-7D19-420A-802E-0BCAAEFEDB92}"/>
              </a:ext>
            </a:extLst>
          </p:cNvPr>
          <p:cNvSpPr>
            <a:spLocks noGrp="1"/>
          </p:cNvSpPr>
          <p:nvPr>
            <p:ph type="title"/>
          </p:nvPr>
        </p:nvSpPr>
        <p:spPr>
          <a:xfrm>
            <a:off x="1136428" y="627564"/>
            <a:ext cx="7474172" cy="1325563"/>
          </a:xfrm>
        </p:spPr>
        <p:txBody>
          <a:bodyPr>
            <a:normAutofit/>
          </a:bodyPr>
          <a:lstStyle/>
          <a:p>
            <a:r>
              <a:rPr lang="en-AU" dirty="0"/>
              <a:t>ICT – Information &amp; Communication Technology</a:t>
            </a:r>
          </a:p>
        </p:txBody>
      </p:sp>
      <p:sp>
        <p:nvSpPr>
          <p:cNvPr id="3" name="Content Placeholder 2">
            <a:extLst>
              <a:ext uri="{FF2B5EF4-FFF2-40B4-BE49-F238E27FC236}">
                <a16:creationId xmlns:a16="http://schemas.microsoft.com/office/drawing/2014/main" id="{8BFE0FAE-E3A2-4D70-936F-D1067008F113}"/>
              </a:ext>
            </a:extLst>
          </p:cNvPr>
          <p:cNvSpPr>
            <a:spLocks noGrp="1"/>
          </p:cNvSpPr>
          <p:nvPr>
            <p:ph idx="1"/>
          </p:nvPr>
        </p:nvSpPr>
        <p:spPr>
          <a:xfrm>
            <a:off x="1136429" y="2278173"/>
            <a:ext cx="6467867" cy="3450613"/>
          </a:xfrm>
        </p:spPr>
        <p:txBody>
          <a:bodyPr anchor="ctr">
            <a:normAutofit/>
          </a:bodyPr>
          <a:lstStyle/>
          <a:p>
            <a:r>
              <a:rPr lang="en-AU" sz="1500" dirty="0"/>
              <a:t>AL – Iman college uses ICT in teaching, creating, evaluating, search and communicate.</a:t>
            </a:r>
          </a:p>
          <a:p>
            <a:r>
              <a:rPr lang="en-AU" sz="1500" dirty="0"/>
              <a:t>Students are taught to use multi media , use internet or online learning resources , word processing during their learning process.</a:t>
            </a:r>
          </a:p>
          <a:p>
            <a:r>
              <a:rPr lang="en-AU" sz="1500" dirty="0"/>
              <a:t>Computers  &amp; IT Lab : Our Library is equipped with number of computers and a IT lab . Students schedule their time table to make use of these facilities .</a:t>
            </a:r>
          </a:p>
          <a:p>
            <a:r>
              <a:rPr lang="en-AU" sz="1500" dirty="0"/>
              <a:t>Online teaching resources: Students are encouraged to use on - line technology by performing on line tests like Mathletics, research on academic projects proposed by teachers .  </a:t>
            </a:r>
          </a:p>
          <a:p>
            <a:r>
              <a:rPr lang="en-AU" sz="1500" dirty="0"/>
              <a:t>E -  books : Apart from the curriculum text books number of online resources are subscribed for the students use. Electronic books contain digital form of text and images. Online teaching resource’s are subscribed across the curriculum. </a:t>
            </a:r>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F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A1A89A6-90FB-47D0-B687-985DC9AFF2F3}"/>
              </a:ext>
            </a:extLst>
          </p:cNvPr>
          <p:cNvPicPr>
            <a:picLocks noChangeAspect="1"/>
          </p:cNvPicPr>
          <p:nvPr/>
        </p:nvPicPr>
        <p:blipFill rotWithShape="1">
          <a:blip r:embed="rId2"/>
          <a:srcRect r="82576" b="80"/>
          <a:stretch/>
        </p:blipFill>
        <p:spPr>
          <a:xfrm>
            <a:off x="9487197" y="2857501"/>
            <a:ext cx="996577" cy="1142998"/>
          </a:xfrm>
          <a:prstGeom prst="rect">
            <a:avLst/>
          </a:prstGeom>
        </p:spPr>
      </p:pic>
    </p:spTree>
    <p:extLst>
      <p:ext uri="{BB962C8B-B14F-4D97-AF65-F5344CB8AC3E}">
        <p14:creationId xmlns:p14="http://schemas.microsoft.com/office/powerpoint/2010/main" val="3761036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TotalTime>
  <Words>1521</Words>
  <Application>Microsoft Office PowerPoint</Application>
  <PresentationFormat>Widescreen</PresentationFormat>
  <Paragraphs>141</Paragraphs>
  <Slides>46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Arial Black</vt:lpstr>
      <vt:lpstr>Baskerville Old Face</vt:lpstr>
      <vt:lpstr>Calibri</vt:lpstr>
      <vt:lpstr>Calibri Light</vt:lpstr>
      <vt:lpstr>Source Sans Pro</vt:lpstr>
      <vt:lpstr>Wingdings 3</vt:lpstr>
      <vt:lpstr>Office Theme</vt:lpstr>
      <vt:lpstr>PowerPoint Presentation</vt:lpstr>
      <vt:lpstr>               Hadith on Knowledge </vt:lpstr>
      <vt:lpstr>Mission statement of our Library</vt:lpstr>
      <vt:lpstr>Vision  statement of our Library</vt:lpstr>
      <vt:lpstr> Our Depository </vt:lpstr>
      <vt:lpstr>Our Services</vt:lpstr>
      <vt:lpstr>Collection and Development </vt:lpstr>
      <vt:lpstr>Circulation </vt:lpstr>
      <vt:lpstr>ICT – Information &amp; Communication Technology</vt:lpstr>
      <vt:lpstr>Literacy and Numeracy </vt:lpstr>
      <vt:lpstr>Literacy  - Key Ideas </vt:lpstr>
      <vt:lpstr> Numeracy – Key Ideas  </vt:lpstr>
      <vt:lpstr>Take Home Reader’s Program </vt:lpstr>
      <vt:lpstr>Take Home Reading Program </vt:lpstr>
      <vt:lpstr>Take Home Reading Program </vt:lpstr>
      <vt:lpstr>What is Guided Reading Program?</vt:lpstr>
      <vt:lpstr>Purpose of  Guided Reading Program ? </vt:lpstr>
      <vt:lpstr>        </vt:lpstr>
      <vt:lpstr>Drop Everything and Read </vt:lpstr>
      <vt:lpstr>Premier’s Reading Challenge </vt:lpstr>
      <vt:lpstr>BOOK WEEK </vt:lpstr>
      <vt:lpstr>Acknowledgment </vt:lpstr>
      <vt:lpstr>Popular Books </vt:lpstr>
      <vt:lpstr>Fiction – Islamic Studies</vt:lpstr>
      <vt:lpstr> Non – Fiction </vt:lpstr>
      <vt:lpstr>Non-Fiction Islamic Studies. </vt:lpstr>
      <vt:lpstr>Non – Fiction  Islamic Studies</vt:lpstr>
      <vt:lpstr>Islamic Studies</vt:lpstr>
      <vt:lpstr> English Mathematics Science Technology Health and Physical Education Religion and Islamic Studies </vt:lpstr>
      <vt:lpstr>        English </vt:lpstr>
      <vt:lpstr>Mathematics </vt:lpstr>
      <vt:lpstr>        Science </vt:lpstr>
      <vt:lpstr>        Technology</vt:lpstr>
      <vt:lpstr>Health and Physical Education </vt:lpstr>
      <vt:lpstr> Islamic Studies </vt:lpstr>
      <vt:lpstr> Uloom al-Deen </vt:lpstr>
      <vt:lpstr>Take Home Readers &amp; Classification</vt:lpstr>
      <vt:lpstr>Ergonomics in Our Library </vt:lpstr>
      <vt:lpstr>PowerPoint Presentation</vt:lpstr>
      <vt:lpstr>PowerPoint Presentation</vt:lpstr>
      <vt:lpstr>Guided Reading - Brainstorming</vt:lpstr>
      <vt:lpstr>Guided Reading Kits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Khurrathul Alain Syeda</dc:creator>
  <cp:lastModifiedBy>Khurrathul Aain Syeda</cp:lastModifiedBy>
  <cp:revision>5</cp:revision>
  <dcterms:created xsi:type="dcterms:W3CDTF">2020-02-28T02:30:31Z</dcterms:created>
  <dcterms:modified xsi:type="dcterms:W3CDTF">2020-11-09T04:17:22Z</dcterms:modified>
</cp:coreProperties>
</file>